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3" r:id="rId1"/>
  </p:sldMasterIdLst>
  <p:sldIdLst>
    <p:sldId id="256" r:id="rId2"/>
    <p:sldId id="258" r:id="rId3"/>
    <p:sldId id="259" r:id="rId4"/>
    <p:sldId id="260" r:id="rId5"/>
    <p:sldId id="262" r:id="rId6"/>
    <p:sldId id="273" r:id="rId7"/>
    <p:sldId id="261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65" d="100"/>
          <a:sy n="65" d="100"/>
        </p:scale>
        <p:origin x="72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12BE1-109F-4135-9839-00B48C8AC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B0FB5A-7591-4361-85A3-27A339A247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C494D-9283-4E60-B4AC-CA62AAB7C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944AD-F29A-4B9C-896A-DC6786EC9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490E73-FFD2-484F-86FE-D533C22B0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7258579"/>
      </p:ext>
    </p:extLst>
  </p:cSld>
  <p:clrMapOvr>
    <a:masterClrMapping/>
  </p:clrMapOvr>
  <p:transition spd="slow">
    <p:randomBar dir="vert"/>
  </p:transition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8A3F4-8FAD-4DE7-B73D-B5D0139A7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A8F764-8CC9-4AE5-AEE8-6018065AA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3FC77-9ADA-42BF-A02E-87FCA5EE7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564FAE-0A59-4418-8921-1F2E6DA01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C356D-3306-4FDB-9AE5-76CC119CE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88591929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12352-96FB-403A-84CB-19C1CA3E7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E08DE-F0E5-4B13-819F-AD2234E16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86553-13B8-48F5-9E1B-304D047E5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FF4D1-0269-4C96-AFED-8188974AD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FC1C6-B122-4C17-9151-A5BB665A2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21703304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901AE-2944-4AD3-A4AE-0D6CB332A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D85EF-F569-42BD-A39B-0C84BF444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C344FA-0BD4-43A9-BA95-79C16AEB5C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96BC27-C344-498F-81CA-86970F391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59B67E-B00B-4C6C-8F1E-690B52503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AC941E-50BB-4139-A85D-DF1F1B543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54579451"/>
      </p:ext>
    </p:extLst>
  </p:cSld>
  <p:clrMapOvr>
    <a:masterClrMapping/>
  </p:clrMapOvr>
  <p:transition spd="slow">
    <p:randomBar dir="vert"/>
  </p:transition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C7204-F061-4670-85E5-1264EBAAD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7EDE50-CC75-47E5-9BFD-1CC11E0A4C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76C3FB-A71A-4543-92C3-3D7CCF0D13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C471EA-C9E2-4B6E-BA11-5039951D8E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71B537-DE08-4D47-A451-8CE01D6B40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A55CFB-4588-4841-9D92-0193F74F7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7A6116-8FC5-43D7-A3C8-D6CC14BC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9C87E3-67BC-401A-95AE-203F6309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64996946"/>
      </p:ext>
    </p:extLst>
  </p:cSld>
  <p:clrMapOvr>
    <a:masterClrMapping/>
  </p:clrMapOvr>
  <p:transition spd="slow">
    <p:randomBar dir="vert"/>
  </p:transition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F7A4A-609D-42B6-8A61-F21DD6822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0AB1D5-8A78-47BF-83FC-6F99530D5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31C484-1C38-4C2C-B28B-842111A6C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17E489-4288-4E3D-81F2-3788CE694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8759909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382821-D612-487F-833B-9F825689C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880FAF-8922-41D5-B0C1-9D1029612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8C07A3-BBAC-4736-8CE9-8C14579C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7732236"/>
      </p:ext>
    </p:extLst>
  </p:cSld>
  <p:clrMapOvr>
    <a:masterClrMapping/>
  </p:clrMapOvr>
  <p:transition spd="slow">
    <p:randomBar dir="vert"/>
  </p:transition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58A5D-EFCE-4F0C-985C-7B9E28FC2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BDF3E6-7EF7-48CA-8A3F-01E3997472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BE8335-19EE-4132-9BE1-B0729F8DB1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9148D3-15E6-46A3-8993-EE22D6F3B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BDEEF-CFA1-4AB6-9B10-BE2843FEC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7E8251-8D9C-4871-9832-0F3130623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81908906"/>
      </p:ext>
    </p:extLst>
  </p:cSld>
  <p:clrMapOvr>
    <a:masterClrMapping/>
  </p:clrMapOvr>
  <p:transition spd="slow">
    <p:randomBar dir="vert"/>
  </p:transition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35732-EFC0-4984-A750-C43E1D059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EC8B42-87F6-42F8-ADE6-3A9D2FBC1E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5BD2DB-D8A7-4A85-815C-8133AAE29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057BE4-11E6-4C53-B40B-9D6E9397F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2108DB-0DD2-422E-95CB-DD9CB7A81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A462CF-A1CF-4813-9EE9-787F9CD8E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90450599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37CD4-53AA-4021-8B35-F026F49C6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650D3F-72C8-4A70-BED3-67D4E5CA11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38809-FD1A-4861-805F-948C2F291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F8470-53DB-4EE5-9A04-48100F6FB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69733-5781-4E8E-9DAB-5122C5C96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54663877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9E1352-B701-469D-964E-1E5834E475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932FE4-EEF9-4CCE-B569-4210E9833A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77FD0-6EFD-4375-8DAF-D080DA70D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68937-3372-4ED8-97A8-E8A6C42F4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5EE90-4E98-4884-B212-96F9E3964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3091338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00000">
              <a:schemeClr val="accent1">
                <a:lumMod val="45000"/>
                <a:lumOff val="55000"/>
              </a:schemeClr>
            </a:gs>
            <a:gs pos="83000">
              <a:srgbClr val="9966FF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D04A60-62D9-4DC9-9AB8-71B5DB2A4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BACFE0-ADD8-40B8-9FB6-1584A86823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AF60C-A912-4F83-89D0-741015D60A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66FA-A6A3-429F-9DD4-7D70EFC791C5}" type="datetimeFigureOut">
              <a:rPr lang="en-AU" smtClean="0"/>
              <a:t>18/02/2021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B03E0-121A-42F2-BE37-147079235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B7D8B-ED51-4F24-AC60-701D67DB3A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50FFD-0875-4C2C-BC3A-6F72F8C2CD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93865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ransition spd="slow">
    <p:randomBar dir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hyperlink" Target="https://pxhere.com/en/photo/615721" TargetMode="External"/><Relationship Id="rId7" Type="http://schemas.openxmlformats.org/officeDocument/2006/relationships/hyperlink" Target="https://pxhere.com/en/photo/1435905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hyperlink" Target="https://en.wikipedia.org/wiki/Blackout_cake" TargetMode="External"/><Relationship Id="rId10" Type="http://schemas.openxmlformats.org/officeDocument/2006/relationships/image" Target="../media/image2.png"/><Relationship Id="rId4" Type="http://schemas.openxmlformats.org/officeDocument/2006/relationships/image" Target="../media/image16.jpg"/><Relationship Id="rId9" Type="http://schemas.openxmlformats.org/officeDocument/2006/relationships/hyperlink" Target="https://en.wikipedia.org/wiki/File:Packet_of_Walkers_Salt_%26_Vinegar_crisps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rumlive.net/proposte/HouseChores/house_chore_practice.html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theconversation.com/should-we-teach-our-children-to-share-or-let-nature-take-its-course-41971" TargetMode="External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s.glnd.k12.va.us/blog/category/scratch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www.groundup.org.za/article/rdp-houses-unfit-people-disability/" TargetMode="External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B18D35-BB4F-4FF2-B5F5-EFCE7617BA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351" y="433545"/>
            <a:ext cx="11139854" cy="930447"/>
          </a:xfrm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K.3.1 </a:t>
            </a:r>
            <a:r>
              <a:rPr lang="en-AU" sz="5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5BA0EF-76BE-4D22-B63E-1EBD773265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4278" y="1645723"/>
            <a:ext cx="9144000" cy="420001"/>
          </a:xfrm>
        </p:spPr>
        <p:txBody>
          <a:bodyPr>
            <a:normAutofit fontScale="92500" lnSpcReduction="10000"/>
          </a:bodyPr>
          <a:lstStyle/>
          <a:p>
            <a:r>
              <a:rPr lang="en-A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Lent is a time to prepare for Easter by being good and kind.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F1C40EB5-19BD-4ED0-8782-89B5B9858C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432" y="2189154"/>
            <a:ext cx="2423356" cy="4565602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4D068263-D58F-492F-9500-114B81ADFE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8128" y="4502217"/>
            <a:ext cx="3284706" cy="142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493001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503D3D1E-8FDB-4BFD-8547-2B26C7F4A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7768" y="4522156"/>
            <a:ext cx="5058537" cy="136321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sz="5300" b="1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Getting Ready for School</a:t>
            </a:r>
            <a:endParaRPr lang="en-US" sz="37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480EFDFB-AC54-4062-B480-0CE35033FB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921" r="-1" b="4739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70AC936-BA2A-4246-9F2F-519B6C4CA9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623" r="25872" b="-1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67" name="Oval 66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E408DB3-8C10-43D0-8548-D1E6CE1EAD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820" r="2" b="2181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Content Placeholder 10" descr="A pencil and paper&#10;&#10;Description automatically generated">
            <a:extLst>
              <a:ext uri="{FF2B5EF4-FFF2-40B4-BE49-F238E27FC236}">
                <a16:creationId xmlns:a16="http://schemas.microsoft.com/office/drawing/2014/main" id="{09F0938B-01F3-4DE7-98EE-0245E00C40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t="21327" r="1" b="8117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 descr="A close up of a toy&#10;&#10;Description automatically generated">
            <a:extLst>
              <a:ext uri="{FF2B5EF4-FFF2-40B4-BE49-F238E27FC236}">
                <a16:creationId xmlns:a16="http://schemas.microsoft.com/office/drawing/2014/main" id="{701776A9-AC44-4723-B897-EA72B40F3DB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1255" r="2" b="30378"/>
          <a:stretch/>
        </p:blipFill>
        <p:spPr>
          <a:xfrm>
            <a:off x="9363236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2E69FF5-8DC6-4917-8425-EF6E348B6B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4713" y="5877272"/>
            <a:ext cx="2164646" cy="93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8883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C4A75-FEC3-4D41-A69E-57251D714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171" y="1497872"/>
            <a:ext cx="5079045" cy="1512085"/>
          </a:xfrm>
        </p:spPr>
        <p:txBody>
          <a:bodyPr>
            <a:normAutofit/>
          </a:bodyPr>
          <a:lstStyle/>
          <a:p>
            <a:pPr algn="ctr"/>
            <a:r>
              <a:rPr lang="en-A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 Times We Prepare.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EBC1E-F4F5-4614-BCD2-115D455F8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992" y="1941362"/>
            <a:ext cx="4492454" cy="2419097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AU" sz="1800"/>
          </a:p>
          <a:p>
            <a:pPr marL="0" indent="0">
              <a:buNone/>
            </a:pPr>
            <a:endParaRPr lang="en-AU" sz="1800"/>
          </a:p>
          <a:p>
            <a:pPr marL="0" indent="0">
              <a:buNone/>
            </a:pPr>
            <a:endParaRPr lang="en-AU" sz="1800"/>
          </a:p>
          <a:p>
            <a:pPr marL="0" indent="0">
              <a:buNone/>
            </a:pPr>
            <a:endParaRPr lang="en-AU" sz="1800"/>
          </a:p>
          <a:p>
            <a:pPr marL="0" indent="0">
              <a:buNone/>
            </a:pPr>
            <a:endParaRPr lang="en-AU" sz="1800"/>
          </a:p>
        </p:txBody>
      </p:sp>
      <p:sp>
        <p:nvSpPr>
          <p:cNvPr id="39" name="Freeform: Shape 16">
            <a:extLst>
              <a:ext uri="{FF2B5EF4-FFF2-40B4-BE49-F238E27FC236}">
                <a16:creationId xmlns:a16="http://schemas.microsoft.com/office/drawing/2014/main" id="{3A45B268-BBDB-4EC6-A664-CED7BF60D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14207" y="361702"/>
            <a:ext cx="1691640" cy="1691640"/>
          </a:xfrm>
          <a:custGeom>
            <a:avLst/>
            <a:gdLst>
              <a:gd name="connsiteX0" fmla="*/ 845820 w 1691640"/>
              <a:gd name="connsiteY0" fmla="*/ 0 h 1691640"/>
              <a:gd name="connsiteX1" fmla="*/ 1691640 w 1691640"/>
              <a:gd name="connsiteY1" fmla="*/ 845820 h 1691640"/>
              <a:gd name="connsiteX2" fmla="*/ 845820 w 1691640"/>
              <a:gd name="connsiteY2" fmla="*/ 1691640 h 1691640"/>
              <a:gd name="connsiteX3" fmla="*/ 0 w 1691640"/>
              <a:gd name="connsiteY3" fmla="*/ 845820 h 1691640"/>
              <a:gd name="connsiteX4" fmla="*/ 845820 w 1691640"/>
              <a:gd name="connsiteY4" fmla="*/ 0 h 169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1640" h="1691640">
                <a:moveTo>
                  <a:pt x="845820" y="0"/>
                </a:moveTo>
                <a:cubicBezTo>
                  <a:pt x="1312954" y="0"/>
                  <a:pt x="1691640" y="378686"/>
                  <a:pt x="1691640" y="845820"/>
                </a:cubicBezTo>
                <a:cubicBezTo>
                  <a:pt x="1691640" y="1312954"/>
                  <a:pt x="1312954" y="1691640"/>
                  <a:pt x="845820" y="1691640"/>
                </a:cubicBezTo>
                <a:cubicBezTo>
                  <a:pt x="378687" y="1691640"/>
                  <a:pt x="0" y="1312954"/>
                  <a:pt x="0" y="845820"/>
                </a:cubicBezTo>
                <a:cubicBezTo>
                  <a:pt x="0" y="378686"/>
                  <a:pt x="378687" y="0"/>
                  <a:pt x="84582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Oval 18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BD93306-1B09-4C17-BFC3-FE39AF293E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95" t="3024" r="12306" b="3234"/>
          <a:stretch/>
        </p:blipFill>
        <p:spPr>
          <a:xfrm>
            <a:off x="6148681" y="696037"/>
            <a:ext cx="820332" cy="1017204"/>
          </a:xfrm>
          <a:prstGeom prst="rect">
            <a:avLst/>
          </a:prstGeom>
        </p:spPr>
      </p:pic>
      <p:sp>
        <p:nvSpPr>
          <p:cNvPr id="41" name="Freeform: Shape 20">
            <a:extLst>
              <a:ext uri="{FF2B5EF4-FFF2-40B4-BE49-F238E27FC236}">
                <a16:creationId xmlns:a16="http://schemas.microsoft.com/office/drawing/2014/main" id="{B78B55DD-3C55-4B94-9031-4F3723BD43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8624" y="2"/>
            <a:ext cx="3913376" cy="3281569"/>
          </a:xfrm>
          <a:custGeom>
            <a:avLst/>
            <a:gdLst>
              <a:gd name="connsiteX0" fmla="*/ 267865 w 3913376"/>
              <a:gd name="connsiteY0" fmla="*/ 0 h 3281569"/>
              <a:gd name="connsiteX1" fmla="*/ 3913376 w 3913376"/>
              <a:gd name="connsiteY1" fmla="*/ 0 h 3281569"/>
              <a:gd name="connsiteX2" fmla="*/ 3913376 w 3913376"/>
              <a:gd name="connsiteY2" fmla="*/ 2499938 h 3281569"/>
              <a:gd name="connsiteX3" fmla="*/ 3794714 w 3913376"/>
              <a:gd name="connsiteY3" fmla="*/ 2630499 h 3281569"/>
              <a:gd name="connsiteX4" fmla="*/ 2222892 w 3913376"/>
              <a:gd name="connsiteY4" fmla="*/ 3281569 h 3281569"/>
              <a:gd name="connsiteX5" fmla="*/ 0 w 3913376"/>
              <a:gd name="connsiteY5" fmla="*/ 1058677 h 3281569"/>
              <a:gd name="connsiteX6" fmla="*/ 174686 w 3913376"/>
              <a:gd name="connsiteY6" fmla="*/ 193427 h 3281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Freeform: Shape 22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DB90E12-BECB-4395-9F8A-52B22764E7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84" t="5587" r="7710" b="30385"/>
          <a:stretch/>
        </p:blipFill>
        <p:spPr>
          <a:xfrm>
            <a:off x="9089409" y="975656"/>
            <a:ext cx="2754569" cy="937144"/>
          </a:xfrm>
          <a:prstGeom prst="rect">
            <a:avLst/>
          </a:prstGeom>
        </p:spPr>
      </p:pic>
      <p:sp>
        <p:nvSpPr>
          <p:cNvPr id="43" name="Freeform: Shape 24">
            <a:extLst>
              <a:ext uri="{FF2B5EF4-FFF2-40B4-BE49-F238E27FC236}">
                <a16:creationId xmlns:a16="http://schemas.microsoft.com/office/drawing/2014/main" id="{42D9BB05-ED63-4148-87AB-82720ACC3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18614" y="4769536"/>
            <a:ext cx="3950208" cy="2088462"/>
          </a:xfrm>
          <a:custGeom>
            <a:avLst/>
            <a:gdLst>
              <a:gd name="connsiteX0" fmla="*/ 1975104 w 3950208"/>
              <a:gd name="connsiteY0" fmla="*/ 0 h 2088462"/>
              <a:gd name="connsiteX1" fmla="*/ 3950208 w 3950208"/>
              <a:gd name="connsiteY1" fmla="*/ 1975104 h 2088462"/>
              <a:gd name="connsiteX2" fmla="*/ 3944484 w 3950208"/>
              <a:gd name="connsiteY2" fmla="*/ 2088462 h 2088462"/>
              <a:gd name="connsiteX3" fmla="*/ 5724 w 3950208"/>
              <a:gd name="connsiteY3" fmla="*/ 2088462 h 2088462"/>
              <a:gd name="connsiteX4" fmla="*/ 0 w 3950208"/>
              <a:gd name="connsiteY4" fmla="*/ 1975104 h 2088462"/>
              <a:gd name="connsiteX5" fmla="*/ 1975104 w 3950208"/>
              <a:gd name="connsiteY5" fmla="*/ 0 h 2088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4" name="Freeform: Shape 26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Freeform: Shape 28">
            <a:extLst>
              <a:ext uri="{FF2B5EF4-FFF2-40B4-BE49-F238E27FC236}">
                <a16:creationId xmlns:a16="http://schemas.microsoft.com/office/drawing/2014/main" id="{5B00B48C-8AA7-4128-AD60-76349F0CEC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6020" y="2715337"/>
            <a:ext cx="2743200" cy="2743200"/>
          </a:xfrm>
          <a:custGeom>
            <a:avLst/>
            <a:gdLst>
              <a:gd name="connsiteX0" fmla="*/ 1371600 w 2743200"/>
              <a:gd name="connsiteY0" fmla="*/ 0 h 2743200"/>
              <a:gd name="connsiteX1" fmla="*/ 2743200 w 2743200"/>
              <a:gd name="connsiteY1" fmla="*/ 1371600 h 2743200"/>
              <a:gd name="connsiteX2" fmla="*/ 1371600 w 2743200"/>
              <a:gd name="connsiteY2" fmla="*/ 2743200 h 2743200"/>
              <a:gd name="connsiteX3" fmla="*/ 0 w 2743200"/>
              <a:gd name="connsiteY3" fmla="*/ 1371600 h 2743200"/>
              <a:gd name="connsiteX4" fmla="*/ 1371600 w 2743200"/>
              <a:gd name="connsiteY4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2743200">
                <a:moveTo>
                  <a:pt x="1371600" y="0"/>
                </a:moveTo>
                <a:cubicBezTo>
                  <a:pt x="2129114" y="0"/>
                  <a:pt x="2743200" y="614087"/>
                  <a:pt x="2743200" y="1371600"/>
                </a:cubicBezTo>
                <a:cubicBezTo>
                  <a:pt x="2743200" y="2129114"/>
                  <a:pt x="2129114" y="2743200"/>
                  <a:pt x="1371600" y="2743200"/>
                </a:cubicBezTo>
                <a:cubicBezTo>
                  <a:pt x="614087" y="2743200"/>
                  <a:pt x="0" y="2129114"/>
                  <a:pt x="0" y="1371600"/>
                </a:cubicBezTo>
                <a:cubicBezTo>
                  <a:pt x="0" y="614087"/>
                  <a:pt x="614087" y="0"/>
                  <a:pt x="137160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6" name="Oval 30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571A3E-4540-4BA5-82B2-684E89A984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94" r="7768" b="17141"/>
          <a:stretch/>
        </p:blipFill>
        <p:spPr>
          <a:xfrm>
            <a:off x="6376883" y="3261826"/>
            <a:ext cx="1753367" cy="16502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EFFF4A-1A84-4A82-8BDC-E3E92572C6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0841" y="5528847"/>
            <a:ext cx="2210937" cy="955883"/>
          </a:xfrm>
          <a:prstGeom prst="rect">
            <a:avLst/>
          </a:prstGeom>
        </p:spPr>
      </p:pic>
      <p:sp>
        <p:nvSpPr>
          <p:cNvPr id="47" name="Freeform: Shape 32">
            <a:extLst>
              <a:ext uri="{FF2B5EF4-FFF2-40B4-BE49-F238E27FC236}">
                <a16:creationId xmlns:a16="http://schemas.microsoft.com/office/drawing/2014/main" id="{0760511E-86BF-4340-9949-CECB774FAC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09416" y="4131546"/>
            <a:ext cx="3178912" cy="2726454"/>
          </a:xfrm>
          <a:custGeom>
            <a:avLst/>
            <a:gdLst>
              <a:gd name="connsiteX0" fmla="*/ 1837818 w 3178912"/>
              <a:gd name="connsiteY0" fmla="*/ 0 h 2726454"/>
              <a:gd name="connsiteX1" fmla="*/ 3137352 w 3178912"/>
              <a:gd name="connsiteY1" fmla="*/ 538285 h 2726454"/>
              <a:gd name="connsiteX2" fmla="*/ 3178912 w 3178912"/>
              <a:gd name="connsiteY2" fmla="*/ 584013 h 2726454"/>
              <a:gd name="connsiteX3" fmla="*/ 3178912 w 3178912"/>
              <a:gd name="connsiteY3" fmla="*/ 2726454 h 2726454"/>
              <a:gd name="connsiteX4" fmla="*/ 229483 w 3178912"/>
              <a:gd name="connsiteY4" fmla="*/ 2726454 h 2726454"/>
              <a:gd name="connsiteX5" fmla="*/ 221815 w 3178912"/>
              <a:gd name="connsiteY5" fmla="*/ 2713832 h 2726454"/>
              <a:gd name="connsiteX6" fmla="*/ 0 w 3178912"/>
              <a:gd name="connsiteY6" fmla="*/ 1837818 h 2726454"/>
              <a:gd name="connsiteX7" fmla="*/ 1837818 w 3178912"/>
              <a:gd name="connsiteY7" fmla="*/ 0 h 2726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8" name="Freeform: Shape 34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A0B1C6F-69A5-48AF-96EB-C94BDC75D0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9808757" y="4773845"/>
            <a:ext cx="1872862" cy="174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51314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B4D3D850-2041-4B7C-AED9-54DA385B1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CF399FDD-4ECB-4236-8428-AFDE144CC8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0" r="29851"/>
          <a:stretch/>
        </p:blipFill>
        <p:spPr>
          <a:xfrm>
            <a:off x="24656" y="32802"/>
            <a:ext cx="6095980" cy="6857990"/>
          </a:xfrm>
          <a:prstGeom prst="rect">
            <a:avLst/>
          </a:prstGeom>
        </p:spPr>
      </p:pic>
      <p:pic>
        <p:nvPicPr>
          <p:cNvPr id="5" name="Content Placeholder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5D28D997-4904-4EE9-84D2-499084F308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28" r="21572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ame 36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9F5A1A-3EA0-4FD7-8FBD-43EE2F518017}"/>
              </a:ext>
            </a:extLst>
          </p:cNvPr>
          <p:cNvSpPr txBox="1"/>
          <p:nvPr/>
        </p:nvSpPr>
        <p:spPr>
          <a:xfrm>
            <a:off x="5638800" y="298994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E82831-D5EC-4C84-A327-5530EC992579}"/>
              </a:ext>
            </a:extLst>
          </p:cNvPr>
          <p:cNvSpPr txBox="1"/>
          <p:nvPr/>
        </p:nvSpPr>
        <p:spPr>
          <a:xfrm>
            <a:off x="4187788" y="2861632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kern="1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Getting Ready for Easter - Lent</a:t>
            </a:r>
            <a:endParaRPr lang="en-AU" sz="4000" b="1" dirty="0">
              <a:solidFill>
                <a:srgbClr val="7030A0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E5D7118-F061-4169-8C27-0970AF5E10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2464" y="6021288"/>
            <a:ext cx="1847248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176219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C03DDB2E-68A6-4B69-8803-0A52B5921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74B628C-583D-4F34-BC1B-718A5F8E1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2014" y="674285"/>
            <a:ext cx="4038168" cy="182712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Things We Can </a:t>
            </a:r>
            <a:b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Give Up.</a:t>
            </a:r>
            <a:endParaRPr lang="en-US" sz="4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Content Placeholder 2" descr="A plate of food&#10;&#10;Description automatically generated">
            <a:extLst>
              <a:ext uri="{FF2B5EF4-FFF2-40B4-BE49-F238E27FC236}">
                <a16:creationId xmlns:a16="http://schemas.microsoft.com/office/drawing/2014/main" id="{14F28C03-B515-4D1A-B1F2-D5494E487D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880" r="5822" b="-4"/>
          <a:stretch/>
        </p:blipFill>
        <p:spPr>
          <a:xfrm>
            <a:off x="402639" y="601141"/>
            <a:ext cx="2996282" cy="2070529"/>
          </a:xfrm>
          <a:prstGeom prst="rect">
            <a:avLst/>
          </a:prstGeom>
        </p:spPr>
      </p:pic>
      <p:pic>
        <p:nvPicPr>
          <p:cNvPr id="13" name="Picture 12" descr="A piece of chocolate cake on a plate&#10;&#10;Description automatically generated">
            <a:extLst>
              <a:ext uri="{FF2B5EF4-FFF2-40B4-BE49-F238E27FC236}">
                <a16:creationId xmlns:a16="http://schemas.microsoft.com/office/drawing/2014/main" id="{E095D988-13E5-4E5A-A97B-ABC3A9A78F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12112" b="4"/>
          <a:stretch/>
        </p:blipFill>
        <p:spPr>
          <a:xfrm>
            <a:off x="402639" y="2772258"/>
            <a:ext cx="2996282" cy="3409078"/>
          </a:xfrm>
          <a:prstGeom prst="rect">
            <a:avLst/>
          </a:prstGeom>
        </p:spPr>
      </p:pic>
      <p:pic>
        <p:nvPicPr>
          <p:cNvPr id="8" name="Picture 7" descr="A glass cup on a table&#10;&#10;Description automatically generated">
            <a:extLst>
              <a:ext uri="{FF2B5EF4-FFF2-40B4-BE49-F238E27FC236}">
                <a16:creationId xmlns:a16="http://schemas.microsoft.com/office/drawing/2014/main" id="{38C0E0D0-1B5B-4686-96F2-9947070FD41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16534" r="12443"/>
          <a:stretch/>
        </p:blipFill>
        <p:spPr>
          <a:xfrm>
            <a:off x="3499525" y="601141"/>
            <a:ext cx="3514226" cy="3302785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81EABE0-FA8E-49A5-A966-F0539111C9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836709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6A3E26D-73B1-468C-B97B-BC18159597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02011" y="2712821"/>
            <a:ext cx="411480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A piece of food&#10;&#10;Description automatically generated">
            <a:extLst>
              <a:ext uri="{FF2B5EF4-FFF2-40B4-BE49-F238E27FC236}">
                <a16:creationId xmlns:a16="http://schemas.microsoft.com/office/drawing/2014/main" id="{0EEE9494-56CC-4FFE-B6C9-01F8D639BC8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r="5134" b="3"/>
          <a:stretch/>
        </p:blipFill>
        <p:spPr>
          <a:xfrm>
            <a:off x="3499525" y="4005064"/>
            <a:ext cx="3514226" cy="21762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02DD881-356F-4CD6-AAF1-C4B5198CC7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04112" y="6036915"/>
            <a:ext cx="1847248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009095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74B628C-583D-4F34-BC1B-718A5F8E1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684" y="170412"/>
            <a:ext cx="10178934" cy="13287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Ways I Can Help</a:t>
            </a:r>
          </a:p>
        </p:txBody>
      </p:sp>
      <p:pic>
        <p:nvPicPr>
          <p:cNvPr id="4" name="Picture 3" descr="A picture containing box, room, refrigerator&#10;&#10;Description automatically generated">
            <a:extLst>
              <a:ext uri="{FF2B5EF4-FFF2-40B4-BE49-F238E27FC236}">
                <a16:creationId xmlns:a16="http://schemas.microsoft.com/office/drawing/2014/main" id="{2E1C920D-4157-4464-B60C-B8F6997B29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4972" r="1" b="26595"/>
          <a:stretch/>
        </p:blipFill>
        <p:spPr>
          <a:xfrm>
            <a:off x="198741" y="2410448"/>
            <a:ext cx="5803323" cy="3890357"/>
          </a:xfrm>
          <a:prstGeom prst="rect">
            <a:avLst/>
          </a:prstGeom>
        </p:spPr>
      </p:pic>
      <p:pic>
        <p:nvPicPr>
          <p:cNvPr id="9" name="Picture 8" descr="A picture containing person, indoor, child, table&#10;&#10;Description automatically generated">
            <a:extLst>
              <a:ext uri="{FF2B5EF4-FFF2-40B4-BE49-F238E27FC236}">
                <a16:creationId xmlns:a16="http://schemas.microsoft.com/office/drawing/2014/main" id="{8D03931E-81D2-49B4-8A1D-1DB0519285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798" b="-3"/>
          <a:stretch/>
        </p:blipFill>
        <p:spPr>
          <a:xfrm>
            <a:off x="6189934" y="2410448"/>
            <a:ext cx="5803323" cy="389035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02DD881-356F-4CD6-AAF1-C4B5198CC7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04112" y="6036915"/>
            <a:ext cx="1847248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43004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DB36502-6442-471B-A7ED-042281A0B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684" y="170412"/>
            <a:ext cx="10178934" cy="132873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People I Han Help</a:t>
            </a:r>
          </a:p>
        </p:txBody>
      </p:sp>
      <p:pic>
        <p:nvPicPr>
          <p:cNvPr id="3" name="Content Placeholder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78C94FE2-1C3F-4044-B38C-F18F34D61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" b="10931"/>
          <a:stretch/>
        </p:blipFill>
        <p:spPr>
          <a:xfrm>
            <a:off x="198741" y="2410448"/>
            <a:ext cx="5803323" cy="3890357"/>
          </a:xfrm>
          <a:prstGeom prst="rect">
            <a:avLst/>
          </a:prstGeom>
        </p:spPr>
      </p:pic>
      <p:pic>
        <p:nvPicPr>
          <p:cNvPr id="7" name="Picture 6" descr="A young person riding a bike down a dirt road&#10;&#10;Description automatically generated">
            <a:extLst>
              <a:ext uri="{FF2B5EF4-FFF2-40B4-BE49-F238E27FC236}">
                <a16:creationId xmlns:a16="http://schemas.microsoft.com/office/drawing/2014/main" id="{DAE9C8E1-8280-4049-A7F8-658FED1D28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798" b="-3"/>
          <a:stretch/>
        </p:blipFill>
        <p:spPr>
          <a:xfrm>
            <a:off x="6189934" y="2410448"/>
            <a:ext cx="5803323" cy="38903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E1FA590-286B-4230-87F3-97EAF30BAF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7424" y="5949280"/>
            <a:ext cx="1847248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5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37987AA-ED66-459D-8484-DDD960981BF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t="16222" b="1138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30B59AB-AACC-45DF-8FFC-0EA74AEADE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5797238" cy="6857990"/>
          </a:xfrm>
          <a:gradFill>
            <a:gsLst>
              <a:gs pos="0">
                <a:srgbClr val="7030A0"/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rgbClr val="9966FF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A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to Pray.</a:t>
            </a:r>
          </a:p>
          <a:p>
            <a:pPr marL="0" indent="0">
              <a:buNone/>
            </a:pPr>
            <a:endParaRPr lang="en-AU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AU" dirty="0">
                <a:solidFill>
                  <a:schemeClr val="bg1"/>
                </a:solidFill>
              </a:rPr>
              <a:t>When we pray, we begin with the sign of the Cross.</a:t>
            </a:r>
          </a:p>
          <a:p>
            <a:pPr marL="0" indent="0">
              <a:buNone/>
            </a:pPr>
            <a:endParaRPr lang="en-AU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AU" dirty="0">
                <a:solidFill>
                  <a:schemeClr val="bg1"/>
                </a:solidFill>
              </a:rPr>
              <a:t>In the name of the Father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AU" dirty="0">
                <a:solidFill>
                  <a:schemeClr val="bg1"/>
                </a:solidFill>
              </a:rPr>
              <a:t>And of the Son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AU" dirty="0">
                <a:solidFill>
                  <a:schemeClr val="bg1"/>
                </a:solidFill>
              </a:rPr>
              <a:t>And of the Holy spirit, Amen.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AU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AU" dirty="0">
                <a:solidFill>
                  <a:schemeClr val="bg1"/>
                </a:solidFill>
              </a:rPr>
              <a:t>God help me to be kind.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AU" dirty="0">
                <a:solidFill>
                  <a:schemeClr val="bg1"/>
                </a:solidFill>
              </a:rPr>
              <a:t>God, please help me to be good.  Amen.</a:t>
            </a:r>
            <a:endParaRPr lang="en-AU" sz="20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EFFF4A-1A84-4A82-8BDC-E3E92572C6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2464" y="6021288"/>
            <a:ext cx="1847248" cy="79864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EA1557B-8052-4D49-ABD3-432D7349AB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9095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C4A75-FEC3-4D41-A69E-57251D714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To Others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EBC1E-F4F5-4614-BCD2-115D455F8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679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AU" dirty="0">
                <a:solidFill>
                  <a:schemeClr val="bg1"/>
                </a:solidFill>
              </a:rPr>
              <a:t>Do to others as you would have them do to you.</a:t>
            </a:r>
          </a:p>
          <a:p>
            <a:pPr marL="0" indent="0">
              <a:buNone/>
            </a:pPr>
            <a:r>
              <a:rPr lang="en-AU" dirty="0">
                <a:solidFill>
                  <a:schemeClr val="bg1"/>
                </a:solidFill>
              </a:rPr>
              <a:t>Say to others as you would have them say to you.</a:t>
            </a:r>
          </a:p>
          <a:p>
            <a:pPr marL="0" indent="0">
              <a:buNone/>
            </a:pPr>
            <a:endParaRPr lang="en-AU" sz="1400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AU" dirty="0">
                <a:solidFill>
                  <a:schemeClr val="bg1"/>
                </a:solidFill>
              </a:rPr>
              <a:t>Think before you speak and act.</a:t>
            </a:r>
          </a:p>
          <a:p>
            <a:pPr marL="536575" lvl="1" indent="0">
              <a:buNone/>
            </a:pPr>
            <a:r>
              <a:rPr lang="en-AU" sz="2800" dirty="0">
                <a:solidFill>
                  <a:schemeClr val="bg1"/>
                </a:solidFill>
              </a:rPr>
              <a:t>We’re all God’s Children, that’s a fact,</a:t>
            </a:r>
          </a:p>
          <a:p>
            <a:pPr marL="536575" lvl="1" indent="0">
              <a:buNone/>
            </a:pPr>
            <a:r>
              <a:rPr lang="en-AU" sz="2800" dirty="0">
                <a:solidFill>
                  <a:schemeClr val="bg1"/>
                </a:solidFill>
              </a:rPr>
              <a:t>So do to others as you would have them do to you.</a:t>
            </a:r>
          </a:p>
          <a:p>
            <a:pPr marL="536575" lvl="1" indent="0">
              <a:buNone/>
            </a:pPr>
            <a:endParaRPr lang="en-AU" sz="1400" dirty="0">
              <a:solidFill>
                <a:schemeClr val="bg1"/>
              </a:solidFill>
            </a:endParaRPr>
          </a:p>
          <a:p>
            <a:pPr marL="593725" indent="-514350">
              <a:buFont typeface="+mj-lt"/>
              <a:buAutoNum type="arabicPeriod"/>
            </a:pPr>
            <a:r>
              <a:rPr lang="en-AU" dirty="0">
                <a:solidFill>
                  <a:schemeClr val="bg1"/>
                </a:solidFill>
              </a:rPr>
              <a:t>Walk a while in other’s shoes</a:t>
            </a:r>
          </a:p>
          <a:p>
            <a:pPr marL="79375" indent="0" defTabSz="623888">
              <a:buNone/>
            </a:pPr>
            <a:r>
              <a:rPr lang="en-AU" dirty="0">
                <a:solidFill>
                  <a:schemeClr val="bg1"/>
                </a:solidFill>
              </a:rPr>
              <a:t>	It’s easy then to always choose</a:t>
            </a:r>
          </a:p>
          <a:p>
            <a:pPr marL="79375" indent="0" defTabSz="623888">
              <a:buNone/>
            </a:pPr>
            <a:r>
              <a:rPr lang="en-AU" dirty="0">
                <a:solidFill>
                  <a:schemeClr val="bg1"/>
                </a:solidFill>
              </a:rPr>
              <a:t>	to do to others as you would have them do to you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EFFF4A-1A84-4A82-8BDC-E3E92572C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7424" y="6021288"/>
            <a:ext cx="1847248" cy="798645"/>
          </a:xfrm>
          <a:prstGeom prst="rect">
            <a:avLst/>
          </a:prstGeom>
        </p:spPr>
      </p:pic>
      <p:pic>
        <p:nvPicPr>
          <p:cNvPr id="5" name="04 04 - Do To Others">
            <a:hlinkClick r:id="" action="ppaction://media"/>
            <a:extLst>
              <a:ext uri="{FF2B5EF4-FFF2-40B4-BE49-F238E27FC236}">
                <a16:creationId xmlns:a16="http://schemas.microsoft.com/office/drawing/2014/main" id="{8BFDDA63-67A3-422C-9AE6-29B05ED156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936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9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C4A75-FEC3-4D41-A69E-57251D714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solidFill>
                  <a:schemeClr val="bg1"/>
                </a:solidFill>
              </a:rPr>
              <a:t>Credits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EBC1E-F4F5-4614-BCD2-115D455F82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1400" b="1" dirty="0">
                <a:solidFill>
                  <a:schemeClr val="bg1"/>
                </a:solidFill>
              </a:rPr>
              <a:t>Pictures</a:t>
            </a:r>
          </a:p>
          <a:p>
            <a:pPr marL="0" indent="0">
              <a:buNone/>
            </a:pPr>
            <a:r>
              <a:rPr lang="en-AU" sz="1400" dirty="0">
                <a:solidFill>
                  <a:schemeClr val="bg1"/>
                </a:solidFill>
              </a:rPr>
              <a:t>Creative Commons</a:t>
            </a:r>
          </a:p>
          <a:p>
            <a:pPr marL="0" indent="0">
              <a:buNone/>
            </a:pPr>
            <a:endParaRPr lang="en-AU" sz="14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AU" sz="1400" b="1" dirty="0">
                <a:solidFill>
                  <a:schemeClr val="bg1"/>
                </a:solidFill>
              </a:rPr>
              <a:t>Song</a:t>
            </a:r>
          </a:p>
          <a:p>
            <a:pPr marL="0" indent="0">
              <a:buNone/>
            </a:pPr>
            <a:r>
              <a:rPr lang="en-AU" sz="1400" dirty="0">
                <a:solidFill>
                  <a:schemeClr val="bg1"/>
                </a:solidFill>
              </a:rPr>
              <a:t>Do To Others</a:t>
            </a:r>
          </a:p>
          <a:p>
            <a:pPr marL="0" indent="0">
              <a:buNone/>
            </a:pPr>
            <a:r>
              <a:rPr lang="en-AU" sz="1400" dirty="0">
                <a:solidFill>
                  <a:schemeClr val="bg1"/>
                </a:solidFill>
              </a:rPr>
              <a:t>Maria Woodward and Damien Halloran</a:t>
            </a:r>
          </a:p>
          <a:p>
            <a:pPr marL="0" indent="0">
              <a:buNone/>
            </a:pPr>
            <a:r>
              <a:rPr lang="en-AU" sz="1400" dirty="0">
                <a:solidFill>
                  <a:schemeClr val="bg1"/>
                </a:solidFill>
              </a:rPr>
              <a:t>As One Voice for Kids</a:t>
            </a:r>
          </a:p>
          <a:p>
            <a:pPr marL="0" indent="0">
              <a:buNone/>
            </a:pPr>
            <a:r>
              <a:rPr lang="en-AU" sz="1400" dirty="0">
                <a:solidFill>
                  <a:schemeClr val="bg1"/>
                </a:solidFill>
              </a:rPr>
              <a:t>Willow Connection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EFFF4A-1A84-4A82-8BDC-E3E92572C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9458" y="6072231"/>
            <a:ext cx="1847248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080239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204</Words>
  <Application>Microsoft Office PowerPoint</Application>
  <PresentationFormat>Widescreen</PresentationFormat>
  <Paragraphs>41</Paragraphs>
  <Slides>10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K.3.1 Lent</vt:lpstr>
      <vt:lpstr>Getting Ready for School</vt:lpstr>
      <vt:lpstr>Other Times We Prepare.</vt:lpstr>
      <vt:lpstr>PowerPoint Presentation</vt:lpstr>
      <vt:lpstr>Things We Can  Give Up.</vt:lpstr>
      <vt:lpstr>Ways I Can Help</vt:lpstr>
      <vt:lpstr>People I Han Help</vt:lpstr>
      <vt:lpstr>PowerPoint Presentation</vt:lpstr>
      <vt:lpstr>Do To Others</vt:lpstr>
      <vt:lpstr>Credits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Lent</dc:title>
  <dc:creator>Michael Tebbutt</dc:creator>
  <cp:lastModifiedBy>Alison Newell</cp:lastModifiedBy>
  <cp:revision>8</cp:revision>
  <dcterms:created xsi:type="dcterms:W3CDTF">2020-10-21T23:26:43Z</dcterms:created>
  <dcterms:modified xsi:type="dcterms:W3CDTF">2021-02-18T01:53:29Z</dcterms:modified>
</cp:coreProperties>
</file>