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3" r:id="rId1"/>
  </p:sldMasterIdLst>
  <p:sldIdLst>
    <p:sldId id="256" r:id="rId2"/>
    <p:sldId id="257" r:id="rId3"/>
    <p:sldId id="258" r:id="rId4"/>
    <p:sldId id="262" r:id="rId5"/>
    <p:sldId id="259" r:id="rId6"/>
    <p:sldId id="264" r:id="rId7"/>
    <p:sldId id="27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114" d="100"/>
          <a:sy n="114" d="100"/>
        </p:scale>
        <p:origin x="474"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12BE1-109F-4135-9839-00B48C8AC3F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5EB0FB5A-7591-4361-85A3-27A339A247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8A1C494D-9283-4E60-B4AC-CA62AAB7CFCE}"/>
              </a:ext>
            </a:extLst>
          </p:cNvPr>
          <p:cNvSpPr>
            <a:spLocks noGrp="1"/>
          </p:cNvSpPr>
          <p:nvPr>
            <p:ph type="dt" sz="half" idx="10"/>
          </p:nvPr>
        </p:nvSpPr>
        <p:spPr/>
        <p:txBody>
          <a:bodyPr/>
          <a:lstStyle/>
          <a:p>
            <a:fld id="{58A266FA-A6A3-429F-9DD4-7D70EFC791C5}" type="datetimeFigureOut">
              <a:rPr lang="en-AU" smtClean="0"/>
              <a:t>23/04/2021</a:t>
            </a:fld>
            <a:endParaRPr lang="en-AU"/>
          </a:p>
        </p:txBody>
      </p:sp>
      <p:sp>
        <p:nvSpPr>
          <p:cNvPr id="5" name="Footer Placeholder 4">
            <a:extLst>
              <a:ext uri="{FF2B5EF4-FFF2-40B4-BE49-F238E27FC236}">
                <a16:creationId xmlns:a16="http://schemas.microsoft.com/office/drawing/2014/main" id="{389944AD-F29A-4B9C-896A-DC6786EC96A0}"/>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5C490E73-FFD2-484F-86FE-D533C22B086A}"/>
              </a:ext>
            </a:extLst>
          </p:cNvPr>
          <p:cNvSpPr>
            <a:spLocks noGrp="1"/>
          </p:cNvSpPr>
          <p:nvPr>
            <p:ph type="sldNum" sz="quarter" idx="12"/>
          </p:nvPr>
        </p:nvSpPr>
        <p:spPr/>
        <p:txBody>
          <a:bodyPr/>
          <a:lstStyle/>
          <a:p>
            <a:fld id="{1FD50FFD-0875-4C2C-BC3A-6F72F8C2CD12}" type="slidenum">
              <a:rPr lang="en-AU" smtClean="0"/>
              <a:t>‹#›</a:t>
            </a:fld>
            <a:endParaRPr lang="en-AU"/>
          </a:p>
        </p:txBody>
      </p:sp>
    </p:spTree>
    <p:extLst>
      <p:ext uri="{BB962C8B-B14F-4D97-AF65-F5344CB8AC3E}">
        <p14:creationId xmlns:p14="http://schemas.microsoft.com/office/powerpoint/2010/main" val="8472585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D8A3F4-8FAD-4DE7-B73D-B5D0139A749E}"/>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01A8F764-8CC9-4AE5-AEE8-6018065AA4A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BBC3FC77-9ADA-42BF-A02E-87FCA5EE7DF0}"/>
              </a:ext>
            </a:extLst>
          </p:cNvPr>
          <p:cNvSpPr>
            <a:spLocks noGrp="1"/>
          </p:cNvSpPr>
          <p:nvPr>
            <p:ph type="dt" sz="half" idx="10"/>
          </p:nvPr>
        </p:nvSpPr>
        <p:spPr/>
        <p:txBody>
          <a:bodyPr/>
          <a:lstStyle/>
          <a:p>
            <a:fld id="{58A266FA-A6A3-429F-9DD4-7D70EFC791C5}" type="datetimeFigureOut">
              <a:rPr lang="en-AU" smtClean="0"/>
              <a:t>23/04/2021</a:t>
            </a:fld>
            <a:endParaRPr lang="en-AU"/>
          </a:p>
        </p:txBody>
      </p:sp>
      <p:sp>
        <p:nvSpPr>
          <p:cNvPr id="5" name="Footer Placeholder 4">
            <a:extLst>
              <a:ext uri="{FF2B5EF4-FFF2-40B4-BE49-F238E27FC236}">
                <a16:creationId xmlns:a16="http://schemas.microsoft.com/office/drawing/2014/main" id="{C9564FAE-0A59-4418-8921-1F2E6DA01A3E}"/>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B0AC356D-3306-4FDB-9AE5-76CC119CE6E3}"/>
              </a:ext>
            </a:extLst>
          </p:cNvPr>
          <p:cNvSpPr>
            <a:spLocks noGrp="1"/>
          </p:cNvSpPr>
          <p:nvPr>
            <p:ph type="sldNum" sz="quarter" idx="12"/>
          </p:nvPr>
        </p:nvSpPr>
        <p:spPr/>
        <p:txBody>
          <a:bodyPr/>
          <a:lstStyle/>
          <a:p>
            <a:fld id="{1FD50FFD-0875-4C2C-BC3A-6F72F8C2CD12}" type="slidenum">
              <a:rPr lang="en-AU" smtClean="0"/>
              <a:t>‹#›</a:t>
            </a:fld>
            <a:endParaRPr lang="en-AU"/>
          </a:p>
        </p:txBody>
      </p:sp>
    </p:spTree>
    <p:extLst>
      <p:ext uri="{BB962C8B-B14F-4D97-AF65-F5344CB8AC3E}">
        <p14:creationId xmlns:p14="http://schemas.microsoft.com/office/powerpoint/2010/main" val="29885919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12352-96FB-403A-84CB-19C1CA3E7FA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CDFE08DE-F0E5-4B13-819F-AD2234E1614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C986553-13B8-48F5-9E1B-304D047E5FF6}"/>
              </a:ext>
            </a:extLst>
          </p:cNvPr>
          <p:cNvSpPr>
            <a:spLocks noGrp="1"/>
          </p:cNvSpPr>
          <p:nvPr>
            <p:ph type="dt" sz="half" idx="10"/>
          </p:nvPr>
        </p:nvSpPr>
        <p:spPr/>
        <p:txBody>
          <a:bodyPr/>
          <a:lstStyle/>
          <a:p>
            <a:fld id="{58A266FA-A6A3-429F-9DD4-7D70EFC791C5}" type="datetimeFigureOut">
              <a:rPr lang="en-AU" smtClean="0"/>
              <a:t>23/04/2021</a:t>
            </a:fld>
            <a:endParaRPr lang="en-AU"/>
          </a:p>
        </p:txBody>
      </p:sp>
      <p:sp>
        <p:nvSpPr>
          <p:cNvPr id="5" name="Footer Placeholder 4">
            <a:extLst>
              <a:ext uri="{FF2B5EF4-FFF2-40B4-BE49-F238E27FC236}">
                <a16:creationId xmlns:a16="http://schemas.microsoft.com/office/drawing/2014/main" id="{E43FF4D1-0269-4C96-AFED-8188974AD525}"/>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2E3FC1C6-B122-4C17-9151-A5BB665A2384}"/>
              </a:ext>
            </a:extLst>
          </p:cNvPr>
          <p:cNvSpPr>
            <a:spLocks noGrp="1"/>
          </p:cNvSpPr>
          <p:nvPr>
            <p:ph type="sldNum" sz="quarter" idx="12"/>
          </p:nvPr>
        </p:nvSpPr>
        <p:spPr/>
        <p:txBody>
          <a:bodyPr/>
          <a:lstStyle/>
          <a:p>
            <a:fld id="{1FD50FFD-0875-4C2C-BC3A-6F72F8C2CD12}" type="slidenum">
              <a:rPr lang="en-AU" smtClean="0"/>
              <a:t>‹#›</a:t>
            </a:fld>
            <a:endParaRPr lang="en-AU"/>
          </a:p>
        </p:txBody>
      </p:sp>
    </p:spTree>
    <p:extLst>
      <p:ext uri="{BB962C8B-B14F-4D97-AF65-F5344CB8AC3E}">
        <p14:creationId xmlns:p14="http://schemas.microsoft.com/office/powerpoint/2010/main" val="72170330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1901AE-2944-4AD3-A4AE-0D6CB332AFCE}"/>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508D85EF-F569-42BD-A39B-0C84BF44490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79C344FA-0BD4-43A9-BA95-79C16AEB5CA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1596BC27-C344-498F-81CA-86970F3919F9}"/>
              </a:ext>
            </a:extLst>
          </p:cNvPr>
          <p:cNvSpPr>
            <a:spLocks noGrp="1"/>
          </p:cNvSpPr>
          <p:nvPr>
            <p:ph type="dt" sz="half" idx="10"/>
          </p:nvPr>
        </p:nvSpPr>
        <p:spPr/>
        <p:txBody>
          <a:bodyPr/>
          <a:lstStyle/>
          <a:p>
            <a:fld id="{58A266FA-A6A3-429F-9DD4-7D70EFC791C5}" type="datetimeFigureOut">
              <a:rPr lang="en-AU" smtClean="0"/>
              <a:t>23/04/2021</a:t>
            </a:fld>
            <a:endParaRPr lang="en-AU"/>
          </a:p>
        </p:txBody>
      </p:sp>
      <p:sp>
        <p:nvSpPr>
          <p:cNvPr id="6" name="Footer Placeholder 5">
            <a:extLst>
              <a:ext uri="{FF2B5EF4-FFF2-40B4-BE49-F238E27FC236}">
                <a16:creationId xmlns:a16="http://schemas.microsoft.com/office/drawing/2014/main" id="{EA59B67E-B00B-4C6C-8F1E-690B52503517}"/>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24AC941E-50BB-4139-A85D-DF1F1B543B9D}"/>
              </a:ext>
            </a:extLst>
          </p:cNvPr>
          <p:cNvSpPr>
            <a:spLocks noGrp="1"/>
          </p:cNvSpPr>
          <p:nvPr>
            <p:ph type="sldNum" sz="quarter" idx="12"/>
          </p:nvPr>
        </p:nvSpPr>
        <p:spPr/>
        <p:txBody>
          <a:bodyPr/>
          <a:lstStyle/>
          <a:p>
            <a:fld id="{1FD50FFD-0875-4C2C-BC3A-6F72F8C2CD12}" type="slidenum">
              <a:rPr lang="en-AU" smtClean="0"/>
              <a:t>‹#›</a:t>
            </a:fld>
            <a:endParaRPr lang="en-AU"/>
          </a:p>
        </p:txBody>
      </p:sp>
    </p:spTree>
    <p:extLst>
      <p:ext uri="{BB962C8B-B14F-4D97-AF65-F5344CB8AC3E}">
        <p14:creationId xmlns:p14="http://schemas.microsoft.com/office/powerpoint/2010/main" val="15545794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C7204-F061-4670-85E5-1264EBAAD6B6}"/>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4C7EDE50-CC75-47E5-9BFD-1CC11E0A4C0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A76C3FB-A71A-4543-92C3-3D7CCF0D131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EBC471EA-C9E2-4B6E-BA11-5039951D8E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71B537-DE08-4D47-A451-8CE01D6B40C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D8A55CFB-4588-4841-9D92-0193F74F75EE}"/>
              </a:ext>
            </a:extLst>
          </p:cNvPr>
          <p:cNvSpPr>
            <a:spLocks noGrp="1"/>
          </p:cNvSpPr>
          <p:nvPr>
            <p:ph type="dt" sz="half" idx="10"/>
          </p:nvPr>
        </p:nvSpPr>
        <p:spPr/>
        <p:txBody>
          <a:bodyPr/>
          <a:lstStyle/>
          <a:p>
            <a:fld id="{58A266FA-A6A3-429F-9DD4-7D70EFC791C5}" type="datetimeFigureOut">
              <a:rPr lang="en-AU" smtClean="0"/>
              <a:t>23/04/2021</a:t>
            </a:fld>
            <a:endParaRPr lang="en-AU"/>
          </a:p>
        </p:txBody>
      </p:sp>
      <p:sp>
        <p:nvSpPr>
          <p:cNvPr id="8" name="Footer Placeholder 7">
            <a:extLst>
              <a:ext uri="{FF2B5EF4-FFF2-40B4-BE49-F238E27FC236}">
                <a16:creationId xmlns:a16="http://schemas.microsoft.com/office/drawing/2014/main" id="{267A6116-8FC5-43D7-A3C8-D6CC14BCBB1A}"/>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599C87E3-67BC-401A-95AE-203F6309B9D2}"/>
              </a:ext>
            </a:extLst>
          </p:cNvPr>
          <p:cNvSpPr>
            <a:spLocks noGrp="1"/>
          </p:cNvSpPr>
          <p:nvPr>
            <p:ph type="sldNum" sz="quarter" idx="12"/>
          </p:nvPr>
        </p:nvSpPr>
        <p:spPr/>
        <p:txBody>
          <a:bodyPr/>
          <a:lstStyle/>
          <a:p>
            <a:fld id="{1FD50FFD-0875-4C2C-BC3A-6F72F8C2CD12}" type="slidenum">
              <a:rPr lang="en-AU" smtClean="0"/>
              <a:t>‹#›</a:t>
            </a:fld>
            <a:endParaRPr lang="en-AU"/>
          </a:p>
        </p:txBody>
      </p:sp>
    </p:spTree>
    <p:extLst>
      <p:ext uri="{BB962C8B-B14F-4D97-AF65-F5344CB8AC3E}">
        <p14:creationId xmlns:p14="http://schemas.microsoft.com/office/powerpoint/2010/main" val="18649969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F7A4A-609D-42B6-8A61-F21DD68221AD}"/>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070AB1D5-8A78-47BF-83FC-6F99530D5CD2}"/>
              </a:ext>
            </a:extLst>
          </p:cNvPr>
          <p:cNvSpPr>
            <a:spLocks noGrp="1"/>
          </p:cNvSpPr>
          <p:nvPr>
            <p:ph type="dt" sz="half" idx="10"/>
          </p:nvPr>
        </p:nvSpPr>
        <p:spPr/>
        <p:txBody>
          <a:bodyPr/>
          <a:lstStyle/>
          <a:p>
            <a:fld id="{58A266FA-A6A3-429F-9DD4-7D70EFC791C5}" type="datetimeFigureOut">
              <a:rPr lang="en-AU" smtClean="0"/>
              <a:t>23/04/2021</a:t>
            </a:fld>
            <a:endParaRPr lang="en-AU"/>
          </a:p>
        </p:txBody>
      </p:sp>
      <p:sp>
        <p:nvSpPr>
          <p:cNvPr id="4" name="Footer Placeholder 3">
            <a:extLst>
              <a:ext uri="{FF2B5EF4-FFF2-40B4-BE49-F238E27FC236}">
                <a16:creationId xmlns:a16="http://schemas.microsoft.com/office/drawing/2014/main" id="{5131C484-1C38-4C2C-B28B-842111A6CA5B}"/>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8017E489-4288-4E3D-81F2-3788CE694B5D}"/>
              </a:ext>
            </a:extLst>
          </p:cNvPr>
          <p:cNvSpPr>
            <a:spLocks noGrp="1"/>
          </p:cNvSpPr>
          <p:nvPr>
            <p:ph type="sldNum" sz="quarter" idx="12"/>
          </p:nvPr>
        </p:nvSpPr>
        <p:spPr/>
        <p:txBody>
          <a:bodyPr/>
          <a:lstStyle/>
          <a:p>
            <a:fld id="{1FD50FFD-0875-4C2C-BC3A-6F72F8C2CD12}" type="slidenum">
              <a:rPr lang="en-AU" smtClean="0"/>
              <a:t>‹#›</a:t>
            </a:fld>
            <a:endParaRPr lang="en-AU"/>
          </a:p>
        </p:txBody>
      </p:sp>
    </p:spTree>
    <p:extLst>
      <p:ext uri="{BB962C8B-B14F-4D97-AF65-F5344CB8AC3E}">
        <p14:creationId xmlns:p14="http://schemas.microsoft.com/office/powerpoint/2010/main" val="41087599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8382821-D612-487F-833B-9F825689C534}"/>
              </a:ext>
            </a:extLst>
          </p:cNvPr>
          <p:cNvSpPr>
            <a:spLocks noGrp="1"/>
          </p:cNvSpPr>
          <p:nvPr>
            <p:ph type="dt" sz="half" idx="10"/>
          </p:nvPr>
        </p:nvSpPr>
        <p:spPr/>
        <p:txBody>
          <a:bodyPr/>
          <a:lstStyle/>
          <a:p>
            <a:fld id="{58A266FA-A6A3-429F-9DD4-7D70EFC791C5}" type="datetimeFigureOut">
              <a:rPr lang="en-AU" smtClean="0"/>
              <a:t>23/04/2021</a:t>
            </a:fld>
            <a:endParaRPr lang="en-AU"/>
          </a:p>
        </p:txBody>
      </p:sp>
      <p:sp>
        <p:nvSpPr>
          <p:cNvPr id="3" name="Footer Placeholder 2">
            <a:extLst>
              <a:ext uri="{FF2B5EF4-FFF2-40B4-BE49-F238E27FC236}">
                <a16:creationId xmlns:a16="http://schemas.microsoft.com/office/drawing/2014/main" id="{D1880FAF-8922-41D5-B0C1-9D1029612585}"/>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BE8C07A3-BBAC-4736-8CE9-8C14579CE521}"/>
              </a:ext>
            </a:extLst>
          </p:cNvPr>
          <p:cNvSpPr>
            <a:spLocks noGrp="1"/>
          </p:cNvSpPr>
          <p:nvPr>
            <p:ph type="sldNum" sz="quarter" idx="12"/>
          </p:nvPr>
        </p:nvSpPr>
        <p:spPr/>
        <p:txBody>
          <a:bodyPr/>
          <a:lstStyle/>
          <a:p>
            <a:fld id="{1FD50FFD-0875-4C2C-BC3A-6F72F8C2CD12}" type="slidenum">
              <a:rPr lang="en-AU" smtClean="0"/>
              <a:t>‹#›</a:t>
            </a:fld>
            <a:endParaRPr lang="en-AU"/>
          </a:p>
        </p:txBody>
      </p:sp>
    </p:spTree>
    <p:extLst>
      <p:ext uri="{BB962C8B-B14F-4D97-AF65-F5344CB8AC3E}">
        <p14:creationId xmlns:p14="http://schemas.microsoft.com/office/powerpoint/2010/main" val="26177322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58A5D-EFCE-4F0C-985C-7B9E28FC28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C2BDF3E6-7EF7-48CA-8A3F-01E3997472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04BE8335-19EE-4132-9BE1-B0729F8DB1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9148D3-15E6-46A3-8993-EE22D6F3B375}"/>
              </a:ext>
            </a:extLst>
          </p:cNvPr>
          <p:cNvSpPr>
            <a:spLocks noGrp="1"/>
          </p:cNvSpPr>
          <p:nvPr>
            <p:ph type="dt" sz="half" idx="10"/>
          </p:nvPr>
        </p:nvSpPr>
        <p:spPr/>
        <p:txBody>
          <a:bodyPr/>
          <a:lstStyle/>
          <a:p>
            <a:fld id="{58A266FA-A6A3-429F-9DD4-7D70EFC791C5}" type="datetimeFigureOut">
              <a:rPr lang="en-AU" smtClean="0"/>
              <a:t>23/04/2021</a:t>
            </a:fld>
            <a:endParaRPr lang="en-AU"/>
          </a:p>
        </p:txBody>
      </p:sp>
      <p:sp>
        <p:nvSpPr>
          <p:cNvPr id="6" name="Footer Placeholder 5">
            <a:extLst>
              <a:ext uri="{FF2B5EF4-FFF2-40B4-BE49-F238E27FC236}">
                <a16:creationId xmlns:a16="http://schemas.microsoft.com/office/drawing/2014/main" id="{F5BBDEEF-CFA1-4AB6-9B10-BE2843FEC4EC}"/>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9F7E8251-8D9C-4871-9832-0F31306235D8}"/>
              </a:ext>
            </a:extLst>
          </p:cNvPr>
          <p:cNvSpPr>
            <a:spLocks noGrp="1"/>
          </p:cNvSpPr>
          <p:nvPr>
            <p:ph type="sldNum" sz="quarter" idx="12"/>
          </p:nvPr>
        </p:nvSpPr>
        <p:spPr/>
        <p:txBody>
          <a:bodyPr/>
          <a:lstStyle/>
          <a:p>
            <a:fld id="{1FD50FFD-0875-4C2C-BC3A-6F72F8C2CD12}" type="slidenum">
              <a:rPr lang="en-AU" smtClean="0"/>
              <a:t>‹#›</a:t>
            </a:fld>
            <a:endParaRPr lang="en-AU"/>
          </a:p>
        </p:txBody>
      </p:sp>
    </p:spTree>
    <p:extLst>
      <p:ext uri="{BB962C8B-B14F-4D97-AF65-F5344CB8AC3E}">
        <p14:creationId xmlns:p14="http://schemas.microsoft.com/office/powerpoint/2010/main" val="238190890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35732-EFC0-4984-A750-C43E1D059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91EC8B42-87F6-42F8-ADE6-3A9D2FBC1E6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555BD2DB-D8A7-4A85-815C-8133AAE29C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057BE4-11E6-4C53-B40B-9D6E9397FF1C}"/>
              </a:ext>
            </a:extLst>
          </p:cNvPr>
          <p:cNvSpPr>
            <a:spLocks noGrp="1"/>
          </p:cNvSpPr>
          <p:nvPr>
            <p:ph type="dt" sz="half" idx="10"/>
          </p:nvPr>
        </p:nvSpPr>
        <p:spPr/>
        <p:txBody>
          <a:bodyPr/>
          <a:lstStyle/>
          <a:p>
            <a:fld id="{58A266FA-A6A3-429F-9DD4-7D70EFC791C5}" type="datetimeFigureOut">
              <a:rPr lang="en-AU" smtClean="0"/>
              <a:t>23/04/2021</a:t>
            </a:fld>
            <a:endParaRPr lang="en-AU"/>
          </a:p>
        </p:txBody>
      </p:sp>
      <p:sp>
        <p:nvSpPr>
          <p:cNvPr id="6" name="Footer Placeholder 5">
            <a:extLst>
              <a:ext uri="{FF2B5EF4-FFF2-40B4-BE49-F238E27FC236}">
                <a16:creationId xmlns:a16="http://schemas.microsoft.com/office/drawing/2014/main" id="{192108DB-0DD2-422E-95CB-DD9CB7A8141E}"/>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2EA462CF-A1CF-4813-9EE9-787F9CD8EB8A}"/>
              </a:ext>
            </a:extLst>
          </p:cNvPr>
          <p:cNvSpPr>
            <a:spLocks noGrp="1"/>
          </p:cNvSpPr>
          <p:nvPr>
            <p:ph type="sldNum" sz="quarter" idx="12"/>
          </p:nvPr>
        </p:nvSpPr>
        <p:spPr/>
        <p:txBody>
          <a:bodyPr/>
          <a:lstStyle/>
          <a:p>
            <a:fld id="{1FD50FFD-0875-4C2C-BC3A-6F72F8C2CD12}" type="slidenum">
              <a:rPr lang="en-AU" smtClean="0"/>
              <a:t>‹#›</a:t>
            </a:fld>
            <a:endParaRPr lang="en-AU"/>
          </a:p>
        </p:txBody>
      </p:sp>
    </p:spTree>
    <p:extLst>
      <p:ext uri="{BB962C8B-B14F-4D97-AF65-F5344CB8AC3E}">
        <p14:creationId xmlns:p14="http://schemas.microsoft.com/office/powerpoint/2010/main" val="31904505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37CD4-53AA-4021-8B35-F026F49C69CD}"/>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7F650D3F-72C8-4A70-BED3-67D4E5CA11F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7A238809-FD1A-4861-805F-948C2F291CEC}"/>
              </a:ext>
            </a:extLst>
          </p:cNvPr>
          <p:cNvSpPr>
            <a:spLocks noGrp="1"/>
          </p:cNvSpPr>
          <p:nvPr>
            <p:ph type="dt" sz="half" idx="10"/>
          </p:nvPr>
        </p:nvSpPr>
        <p:spPr/>
        <p:txBody>
          <a:bodyPr/>
          <a:lstStyle/>
          <a:p>
            <a:fld id="{58A266FA-A6A3-429F-9DD4-7D70EFC791C5}" type="datetimeFigureOut">
              <a:rPr lang="en-AU" smtClean="0"/>
              <a:t>23/04/2021</a:t>
            </a:fld>
            <a:endParaRPr lang="en-AU"/>
          </a:p>
        </p:txBody>
      </p:sp>
      <p:sp>
        <p:nvSpPr>
          <p:cNvPr id="5" name="Footer Placeholder 4">
            <a:extLst>
              <a:ext uri="{FF2B5EF4-FFF2-40B4-BE49-F238E27FC236}">
                <a16:creationId xmlns:a16="http://schemas.microsoft.com/office/drawing/2014/main" id="{159F8470-53DB-4EE5-9A04-48100F6FB19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B1A69733-5781-4E8E-9DAB-5122C5C96DD9}"/>
              </a:ext>
            </a:extLst>
          </p:cNvPr>
          <p:cNvSpPr>
            <a:spLocks noGrp="1"/>
          </p:cNvSpPr>
          <p:nvPr>
            <p:ph type="sldNum" sz="quarter" idx="12"/>
          </p:nvPr>
        </p:nvSpPr>
        <p:spPr/>
        <p:txBody>
          <a:bodyPr/>
          <a:lstStyle/>
          <a:p>
            <a:fld id="{1FD50FFD-0875-4C2C-BC3A-6F72F8C2CD12}" type="slidenum">
              <a:rPr lang="en-AU" smtClean="0"/>
              <a:t>‹#›</a:t>
            </a:fld>
            <a:endParaRPr lang="en-AU"/>
          </a:p>
        </p:txBody>
      </p:sp>
    </p:spTree>
    <p:extLst>
      <p:ext uri="{BB962C8B-B14F-4D97-AF65-F5344CB8AC3E}">
        <p14:creationId xmlns:p14="http://schemas.microsoft.com/office/powerpoint/2010/main" val="19546638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9E1352-B701-469D-964E-1E5834E475C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33932FE4-EEF9-4CCE-B569-4210E9833AB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0F477FD0-6EFD-4375-8DAF-D080DA70D17B}"/>
              </a:ext>
            </a:extLst>
          </p:cNvPr>
          <p:cNvSpPr>
            <a:spLocks noGrp="1"/>
          </p:cNvSpPr>
          <p:nvPr>
            <p:ph type="dt" sz="half" idx="10"/>
          </p:nvPr>
        </p:nvSpPr>
        <p:spPr/>
        <p:txBody>
          <a:bodyPr/>
          <a:lstStyle/>
          <a:p>
            <a:fld id="{58A266FA-A6A3-429F-9DD4-7D70EFC791C5}" type="datetimeFigureOut">
              <a:rPr lang="en-AU" smtClean="0"/>
              <a:t>23/04/2021</a:t>
            </a:fld>
            <a:endParaRPr lang="en-AU"/>
          </a:p>
        </p:txBody>
      </p:sp>
      <p:sp>
        <p:nvSpPr>
          <p:cNvPr id="5" name="Footer Placeholder 4">
            <a:extLst>
              <a:ext uri="{FF2B5EF4-FFF2-40B4-BE49-F238E27FC236}">
                <a16:creationId xmlns:a16="http://schemas.microsoft.com/office/drawing/2014/main" id="{D0968937-3372-4ED8-97A8-E8A6C42F496F}"/>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42E5EE90-4E98-4884-B212-96F9E39643CD}"/>
              </a:ext>
            </a:extLst>
          </p:cNvPr>
          <p:cNvSpPr>
            <a:spLocks noGrp="1"/>
          </p:cNvSpPr>
          <p:nvPr>
            <p:ph type="sldNum" sz="quarter" idx="12"/>
          </p:nvPr>
        </p:nvSpPr>
        <p:spPr/>
        <p:txBody>
          <a:bodyPr/>
          <a:lstStyle/>
          <a:p>
            <a:fld id="{1FD50FFD-0875-4C2C-BC3A-6F72F8C2CD12}" type="slidenum">
              <a:rPr lang="en-AU" smtClean="0"/>
              <a:t>‹#›</a:t>
            </a:fld>
            <a:endParaRPr lang="en-AU"/>
          </a:p>
        </p:txBody>
      </p:sp>
    </p:spTree>
    <p:extLst>
      <p:ext uri="{BB962C8B-B14F-4D97-AF65-F5344CB8AC3E}">
        <p14:creationId xmlns:p14="http://schemas.microsoft.com/office/powerpoint/2010/main" val="33530913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FF00"/>
            </a:gs>
            <a:gs pos="35000">
              <a:schemeClr val="accent4">
                <a:lumMod val="0"/>
                <a:lumOff val="100000"/>
              </a:schemeClr>
            </a:gs>
            <a:gs pos="100000">
              <a:schemeClr val="accent4">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D04A60-62D9-4DC9-9AB8-71B5DB2A43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26BACFE0-ADD8-40B8-9FB6-1584A86823D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D56AF60C-A912-4F83-89D0-741015D60A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8A266FA-A6A3-429F-9DD4-7D70EFC791C5}" type="datetimeFigureOut">
              <a:rPr lang="en-AU" smtClean="0"/>
              <a:t>23/04/2021</a:t>
            </a:fld>
            <a:endParaRPr lang="en-AU"/>
          </a:p>
        </p:txBody>
      </p:sp>
      <p:sp>
        <p:nvSpPr>
          <p:cNvPr id="5" name="Footer Placeholder 4">
            <a:extLst>
              <a:ext uri="{FF2B5EF4-FFF2-40B4-BE49-F238E27FC236}">
                <a16:creationId xmlns:a16="http://schemas.microsoft.com/office/drawing/2014/main" id="{F21B03E0-121A-42F2-BE37-147079235E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E28B7D8B-ED51-4F24-AC60-701D67DB3A8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D50FFD-0875-4C2C-BC3A-6F72F8C2CD12}" type="slidenum">
              <a:rPr lang="en-AU" smtClean="0"/>
              <a:t>‹#›</a:t>
            </a:fld>
            <a:endParaRPr lang="en-AU"/>
          </a:p>
        </p:txBody>
      </p:sp>
    </p:spTree>
    <p:extLst>
      <p:ext uri="{BB962C8B-B14F-4D97-AF65-F5344CB8AC3E}">
        <p14:creationId xmlns:p14="http://schemas.microsoft.com/office/powerpoint/2010/main" val="3693865020"/>
      </p:ext>
    </p:extLst>
  </p:cSld>
  <p:clrMap bg1="lt1" tx1="dk1" bg2="lt2" tx2="dk2" accent1="accent1" accent2="accent2" accent3="accent3" accent4="accent4" accent5="accent5" accent6="accent6" hlink="hlink" folHlink="folHlink"/>
  <p:sldLayoutIdLst>
    <p:sldLayoutId id="2147483864" r:id="rId1"/>
    <p:sldLayoutId id="2147483865" r:id="rId2"/>
    <p:sldLayoutId id="2147483866" r:id="rId3"/>
    <p:sldLayoutId id="2147483867" r:id="rId4"/>
    <p:sldLayoutId id="2147483868" r:id="rId5"/>
    <p:sldLayoutId id="2147483869" r:id="rId6"/>
    <p:sldLayoutId id="2147483870" r:id="rId7"/>
    <p:sldLayoutId id="2147483871" r:id="rId8"/>
    <p:sldLayoutId id="2147483872" r:id="rId9"/>
    <p:sldLayoutId id="2147483873" r:id="rId10"/>
    <p:sldLayoutId id="2147483874" r:id="rId11"/>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png"/><Relationship Id="rId5" Type="http://schemas.openxmlformats.org/officeDocument/2006/relationships/image" Target="../media/image1.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4.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316481C-0A49-4796-812B-0D64F063B7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DB18D35-BB4F-4FF2-B5F5-EFCE7617BA45}"/>
              </a:ext>
            </a:extLst>
          </p:cNvPr>
          <p:cNvSpPr>
            <a:spLocks noGrp="1"/>
          </p:cNvSpPr>
          <p:nvPr>
            <p:ph type="ctrTitle"/>
          </p:nvPr>
        </p:nvSpPr>
        <p:spPr>
          <a:xfrm>
            <a:off x="1036684" y="1152144"/>
            <a:ext cx="3888999" cy="3072393"/>
          </a:xfrm>
        </p:spPr>
        <p:txBody>
          <a:bodyPr>
            <a:normAutofit/>
          </a:bodyPr>
          <a:lstStyle/>
          <a:p>
            <a:pPr algn="l"/>
            <a:r>
              <a:rPr lang="en-AU" sz="5600" dirty="0">
                <a:effectLst>
                  <a:outerShdw blurRad="38100" dist="38100" dir="2700000" algn="tl">
                    <a:srgbClr val="000000">
                      <a:alpha val="43137"/>
                    </a:srgbClr>
                  </a:outerShdw>
                </a:effectLst>
              </a:rPr>
              <a:t>K.4.1  Jesus, God’s Son.</a:t>
            </a:r>
          </a:p>
        </p:txBody>
      </p:sp>
      <p:sp>
        <p:nvSpPr>
          <p:cNvPr id="3" name="Subtitle 2">
            <a:extLst>
              <a:ext uri="{FF2B5EF4-FFF2-40B4-BE49-F238E27FC236}">
                <a16:creationId xmlns:a16="http://schemas.microsoft.com/office/drawing/2014/main" id="{4B5BA0EF-76BE-4D22-B63E-1EBD773265FF}"/>
              </a:ext>
            </a:extLst>
          </p:cNvPr>
          <p:cNvSpPr>
            <a:spLocks noGrp="1"/>
          </p:cNvSpPr>
          <p:nvPr>
            <p:ph type="subTitle" idx="1"/>
          </p:nvPr>
        </p:nvSpPr>
        <p:spPr>
          <a:xfrm>
            <a:off x="1036684" y="4462272"/>
            <a:ext cx="3953501" cy="1272831"/>
          </a:xfrm>
        </p:spPr>
        <p:txBody>
          <a:bodyPr anchor="t">
            <a:normAutofit/>
          </a:bodyPr>
          <a:lstStyle/>
          <a:p>
            <a:pPr algn="l"/>
            <a:r>
              <a:rPr lang="en-AU" dirty="0">
                <a:effectLst>
                  <a:outerShdw blurRad="38100" dist="38100" dir="2700000" algn="tl">
                    <a:srgbClr val="000000">
                      <a:alpha val="43137"/>
                    </a:srgbClr>
                  </a:outerShdw>
                </a:effectLst>
              </a:rPr>
              <a:t>Jesus is  a sign of  God’s friendship in the world.</a:t>
            </a:r>
            <a:endParaRPr lang="en-AU">
              <a:effectLst>
                <a:outerShdw blurRad="38100" dist="38100" dir="2700000" algn="tl">
                  <a:srgbClr val="000000">
                    <a:alpha val="43137"/>
                  </a:srgbClr>
                </a:outerShdw>
              </a:effectLst>
            </a:endParaRPr>
          </a:p>
        </p:txBody>
      </p:sp>
      <p:sp>
        <p:nvSpPr>
          <p:cNvPr id="12" name="Rectangle 11">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6972"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0924561D-756D-410B-973A-E68C2552C2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8720" y="73152"/>
            <a:ext cx="1178966" cy="232963"/>
            <a:chOff x="7763256" y="73152"/>
            <a:chExt cx="1178966" cy="232963"/>
          </a:xfrm>
        </p:grpSpPr>
        <p:sp>
          <p:nvSpPr>
            <p:cNvPr id="15" name="Rectangle 64">
              <a:extLst>
                <a:ext uri="{FF2B5EF4-FFF2-40B4-BE49-F238E27FC236}">
                  <a16:creationId xmlns:a16="http://schemas.microsoft.com/office/drawing/2014/main" id="{77AF0971-0074-4E4E-9318-C1990C6FF2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66">
              <a:extLst>
                <a:ext uri="{FF2B5EF4-FFF2-40B4-BE49-F238E27FC236}">
                  <a16:creationId xmlns:a16="http://schemas.microsoft.com/office/drawing/2014/main" id="{0849707A-24B1-45E4-8493-5DC15C578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64">
              <a:extLst>
                <a:ext uri="{FF2B5EF4-FFF2-40B4-BE49-F238E27FC236}">
                  <a16:creationId xmlns:a16="http://schemas.microsoft.com/office/drawing/2014/main" id="{E0FFD705-F03C-46B0-ABB9-3C24E09312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66">
              <a:extLst>
                <a:ext uri="{FF2B5EF4-FFF2-40B4-BE49-F238E27FC236}">
                  <a16:creationId xmlns:a16="http://schemas.microsoft.com/office/drawing/2014/main" id="{520B12C0-88D0-4F6F-9F29-38E4D1D610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64">
              <a:extLst>
                <a:ext uri="{FF2B5EF4-FFF2-40B4-BE49-F238E27FC236}">
                  <a16:creationId xmlns:a16="http://schemas.microsoft.com/office/drawing/2014/main" id="{DEDD5A45-3641-4FE7-8375-EECF2DC9D0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66">
              <a:extLst>
                <a:ext uri="{FF2B5EF4-FFF2-40B4-BE49-F238E27FC236}">
                  <a16:creationId xmlns:a16="http://schemas.microsoft.com/office/drawing/2014/main" id="{89BF55CA-60FC-479D-A85E-48626FC135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64">
              <a:extLst>
                <a:ext uri="{FF2B5EF4-FFF2-40B4-BE49-F238E27FC236}">
                  <a16:creationId xmlns:a16="http://schemas.microsoft.com/office/drawing/2014/main" id="{5AFBE5BF-E87A-408F-BBBD-44C3D04C04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66">
              <a:extLst>
                <a:ext uri="{FF2B5EF4-FFF2-40B4-BE49-F238E27FC236}">
                  <a16:creationId xmlns:a16="http://schemas.microsoft.com/office/drawing/2014/main" id="{1C27CF92-D148-45C8-88B6-F450B63DF1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64">
              <a:extLst>
                <a:ext uri="{FF2B5EF4-FFF2-40B4-BE49-F238E27FC236}">
                  <a16:creationId xmlns:a16="http://schemas.microsoft.com/office/drawing/2014/main" id="{51CA2232-D147-480C-B1EE-665EE6ACC7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6">
              <a:extLst>
                <a:ext uri="{FF2B5EF4-FFF2-40B4-BE49-F238E27FC236}">
                  <a16:creationId xmlns:a16="http://schemas.microsoft.com/office/drawing/2014/main" id="{7E67D92D-1CA9-43CE-8150-DF504F2BF0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64">
              <a:extLst>
                <a:ext uri="{FF2B5EF4-FFF2-40B4-BE49-F238E27FC236}">
                  <a16:creationId xmlns:a16="http://schemas.microsoft.com/office/drawing/2014/main" id="{7B273169-B674-4C50-A14D-A943B99792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66">
              <a:extLst>
                <a:ext uri="{FF2B5EF4-FFF2-40B4-BE49-F238E27FC236}">
                  <a16:creationId xmlns:a16="http://schemas.microsoft.com/office/drawing/2014/main" id="{DF6183FA-653E-4533-9A0B-D249EC0B15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64">
              <a:extLst>
                <a:ext uri="{FF2B5EF4-FFF2-40B4-BE49-F238E27FC236}">
                  <a16:creationId xmlns:a16="http://schemas.microsoft.com/office/drawing/2014/main" id="{A82EFE58-AAB0-4925-A176-6FF36BF878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66">
              <a:extLst>
                <a:ext uri="{FF2B5EF4-FFF2-40B4-BE49-F238E27FC236}">
                  <a16:creationId xmlns:a16="http://schemas.microsoft.com/office/drawing/2014/main" id="{3122AE75-4DBB-4E14-B0CA-DD1EAD89CE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64">
              <a:extLst>
                <a:ext uri="{FF2B5EF4-FFF2-40B4-BE49-F238E27FC236}">
                  <a16:creationId xmlns:a16="http://schemas.microsoft.com/office/drawing/2014/main" id="{4ED7E672-90FC-4E8C-9C43-3AAE391C6C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66">
              <a:extLst>
                <a:ext uri="{FF2B5EF4-FFF2-40B4-BE49-F238E27FC236}">
                  <a16:creationId xmlns:a16="http://schemas.microsoft.com/office/drawing/2014/main" id="{A5C0019E-5136-4C5E-A223-1E1717FD47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64">
              <a:extLst>
                <a:ext uri="{FF2B5EF4-FFF2-40B4-BE49-F238E27FC236}">
                  <a16:creationId xmlns:a16="http://schemas.microsoft.com/office/drawing/2014/main" id="{29705F60-CFE6-47C5-96E5-05E7731FC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66">
              <a:extLst>
                <a:ext uri="{FF2B5EF4-FFF2-40B4-BE49-F238E27FC236}">
                  <a16:creationId xmlns:a16="http://schemas.microsoft.com/office/drawing/2014/main" id="{090E047C-18BC-4180-8D10-9F18F517BA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64">
              <a:extLst>
                <a:ext uri="{FF2B5EF4-FFF2-40B4-BE49-F238E27FC236}">
                  <a16:creationId xmlns:a16="http://schemas.microsoft.com/office/drawing/2014/main" id="{A153194A-C8B1-46DB-9C6B-9847B06FAE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66">
              <a:extLst>
                <a:ext uri="{FF2B5EF4-FFF2-40B4-BE49-F238E27FC236}">
                  <a16:creationId xmlns:a16="http://schemas.microsoft.com/office/drawing/2014/main" id="{5C0235EA-4E98-43EA-9AAE-2BD893DEAF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4D068263-D58F-492F-9500-114B81ADFE77}"/>
              </a:ext>
            </a:extLst>
          </p:cNvPr>
          <p:cNvPicPr>
            <a:picLocks noChangeAspect="1"/>
          </p:cNvPicPr>
          <p:nvPr/>
        </p:nvPicPr>
        <p:blipFill>
          <a:blip r:embed="rId2"/>
          <a:stretch>
            <a:fillRect/>
          </a:stretch>
        </p:blipFill>
        <p:spPr>
          <a:xfrm>
            <a:off x="10194118" y="5949280"/>
            <a:ext cx="1922395" cy="831134"/>
          </a:xfrm>
          <a:prstGeom prst="rect">
            <a:avLst/>
          </a:prstGeom>
        </p:spPr>
      </p:pic>
      <p:sp>
        <p:nvSpPr>
          <p:cNvPr id="36" name="Rectangle 35">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233650"/>
            <a:ext cx="606972" cy="36243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1BF9CFD-0449-4ED9-9402-06B359A4B40F}"/>
              </a:ext>
            </a:extLst>
          </p:cNvPr>
          <p:cNvPicPr>
            <a:picLocks noChangeAspect="1"/>
          </p:cNvPicPr>
          <p:nvPr/>
        </p:nvPicPr>
        <p:blipFill>
          <a:blip r:embed="rId3"/>
          <a:stretch>
            <a:fillRect/>
          </a:stretch>
        </p:blipFill>
        <p:spPr>
          <a:xfrm>
            <a:off x="5499097" y="914212"/>
            <a:ext cx="6185163" cy="4638875"/>
          </a:xfrm>
          <a:prstGeom prst="rect">
            <a:avLst/>
          </a:prstGeom>
        </p:spPr>
      </p:pic>
    </p:spTree>
    <p:extLst>
      <p:ext uri="{BB962C8B-B14F-4D97-AF65-F5344CB8AC3E}">
        <p14:creationId xmlns:p14="http://schemas.microsoft.com/office/powerpoint/2010/main" val="17184930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C4A75-FEC3-4D41-A69E-57251D714E89}"/>
              </a:ext>
            </a:extLst>
          </p:cNvPr>
          <p:cNvSpPr>
            <a:spLocks noGrp="1"/>
          </p:cNvSpPr>
          <p:nvPr>
            <p:ph type="title"/>
          </p:nvPr>
        </p:nvSpPr>
        <p:spPr>
          <a:xfrm>
            <a:off x="838200" y="188127"/>
            <a:ext cx="10515600" cy="975643"/>
          </a:xfrm>
        </p:spPr>
        <p:txBody>
          <a:bodyPr anchor="ctr">
            <a:normAutofit/>
          </a:bodyPr>
          <a:lstStyle/>
          <a:p>
            <a:pPr algn="ctr"/>
            <a:r>
              <a:rPr lang="en-AU">
                <a:effectLst>
                  <a:outerShdw blurRad="38100" dist="38100" dir="2700000" algn="tl">
                    <a:srgbClr val="000000">
                      <a:alpha val="43137"/>
                    </a:srgbClr>
                  </a:outerShdw>
                </a:effectLst>
              </a:rPr>
              <a:t>Time to Listen</a:t>
            </a:r>
            <a:endParaRPr lang="en-AU" dirty="0">
              <a:effectLst>
                <a:outerShdw blurRad="38100" dist="38100" dir="2700000" algn="tl">
                  <a:srgbClr val="000000">
                    <a:alpha val="43137"/>
                  </a:srgbClr>
                </a:outerShdw>
              </a:effectLst>
            </a:endParaRPr>
          </a:p>
        </p:txBody>
      </p:sp>
      <p:pic>
        <p:nvPicPr>
          <p:cNvPr id="5" name="Content Placeholder 4">
            <a:extLst>
              <a:ext uri="{FF2B5EF4-FFF2-40B4-BE49-F238E27FC236}">
                <a16:creationId xmlns:a16="http://schemas.microsoft.com/office/drawing/2014/main" id="{30D93C4A-EA40-453A-B294-73B99AC647D2}"/>
              </a:ext>
            </a:extLst>
          </p:cNvPr>
          <p:cNvPicPr>
            <a:picLocks noGrp="1" noChangeAspect="1"/>
          </p:cNvPicPr>
          <p:nvPr>
            <p:ph idx="1"/>
          </p:nvPr>
        </p:nvPicPr>
        <p:blipFill>
          <a:blip r:embed="rId4"/>
          <a:stretch>
            <a:fillRect/>
          </a:stretch>
        </p:blipFill>
        <p:spPr>
          <a:xfrm>
            <a:off x="6646476" y="1937314"/>
            <a:ext cx="5303771" cy="2983371"/>
          </a:xfrm>
          <a:prstGeom prst="rect">
            <a:avLst/>
          </a:prstGeom>
        </p:spPr>
      </p:pic>
      <p:pic>
        <p:nvPicPr>
          <p:cNvPr id="4" name="Picture 3">
            <a:extLst>
              <a:ext uri="{FF2B5EF4-FFF2-40B4-BE49-F238E27FC236}">
                <a16:creationId xmlns:a16="http://schemas.microsoft.com/office/drawing/2014/main" id="{25EFFF4A-1A84-4A82-8BDC-E3E92572C6E9}"/>
              </a:ext>
            </a:extLst>
          </p:cNvPr>
          <p:cNvPicPr>
            <a:picLocks noChangeAspect="1"/>
          </p:cNvPicPr>
          <p:nvPr/>
        </p:nvPicPr>
        <p:blipFill>
          <a:blip r:embed="rId5"/>
          <a:stretch>
            <a:fillRect/>
          </a:stretch>
        </p:blipFill>
        <p:spPr>
          <a:xfrm>
            <a:off x="10339458" y="6072231"/>
            <a:ext cx="1847248" cy="798645"/>
          </a:xfrm>
          <a:prstGeom prst="rect">
            <a:avLst/>
          </a:prstGeom>
        </p:spPr>
      </p:pic>
      <p:sp>
        <p:nvSpPr>
          <p:cNvPr id="9" name="TextBox 8">
            <a:extLst>
              <a:ext uri="{FF2B5EF4-FFF2-40B4-BE49-F238E27FC236}">
                <a16:creationId xmlns:a16="http://schemas.microsoft.com/office/drawing/2014/main" id="{69F289B9-636B-46FE-A109-C03B403F3AC2}"/>
              </a:ext>
            </a:extLst>
          </p:cNvPr>
          <p:cNvSpPr txBox="1"/>
          <p:nvPr/>
        </p:nvSpPr>
        <p:spPr>
          <a:xfrm>
            <a:off x="369001" y="1164134"/>
            <a:ext cx="6159047" cy="5693866"/>
          </a:xfrm>
          <a:prstGeom prst="rect">
            <a:avLst/>
          </a:prstGeom>
          <a:noFill/>
        </p:spPr>
        <p:txBody>
          <a:bodyPr wrap="square" rtlCol="0">
            <a:spAutoFit/>
          </a:bodyPr>
          <a:lstStyle/>
          <a:p>
            <a:r>
              <a:rPr lang="en-AU" sz="2800" dirty="0"/>
              <a:t>God wants to be our friends.  Because we cannot see God, it is hard for us to be His friend.  God gives us many things because He loves us, and He wants us to know Him better.  The greatest gift God has ever given us was His Son, Jesus.  Being friends with Jesus is the best way to know God.</a:t>
            </a:r>
          </a:p>
          <a:p>
            <a:r>
              <a:rPr lang="en-AU" sz="2800" dirty="0"/>
              <a:t>As Jesus grew up, He knew that God wanted Him to help people know how much God loved them.  Jesus also showed us  how to live as a good friend to others.</a:t>
            </a:r>
          </a:p>
        </p:txBody>
      </p:sp>
      <p:pic>
        <p:nvPicPr>
          <p:cNvPr id="3" name="Recorded Sound">
            <a:hlinkClick r:id="" action="ppaction://media"/>
            <a:extLst>
              <a:ext uri="{FF2B5EF4-FFF2-40B4-BE49-F238E27FC236}">
                <a16:creationId xmlns:a16="http://schemas.microsoft.com/office/drawing/2014/main" id="{6CFE9CF1-FD92-45B5-89B3-26B77E25E8D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7929680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484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a:extLst>
              <a:ext uri="{FF2B5EF4-FFF2-40B4-BE49-F238E27FC236}">
                <a16:creationId xmlns:a16="http://schemas.microsoft.com/office/drawing/2014/main" id="{507749B5-FFB1-4416-8F47-45C1179525BE}"/>
              </a:ext>
            </a:extLst>
          </p:cNvPr>
          <p:cNvSpPr>
            <a:spLocks noGrp="1"/>
          </p:cNvSpPr>
          <p:nvPr>
            <p:ph idx="1"/>
          </p:nvPr>
        </p:nvSpPr>
        <p:spPr>
          <a:xfrm>
            <a:off x="5087888" y="404664"/>
            <a:ext cx="6265912" cy="6048672"/>
          </a:xfrm>
        </p:spPr>
        <p:txBody>
          <a:bodyPr anchor="ctr"/>
          <a:lstStyle/>
          <a:p>
            <a:pPr marL="0" indent="0">
              <a:buNone/>
            </a:pPr>
            <a:r>
              <a:rPr lang="en-AU" dirty="0"/>
              <a:t>Jesus visited His friends in their homes.  Jesus was very friendly to people who were sick or sad.  He also told many stories to help his friends know how much God loved them.</a:t>
            </a:r>
          </a:p>
        </p:txBody>
      </p:sp>
      <p:pic>
        <p:nvPicPr>
          <p:cNvPr id="4" name="Picture 3">
            <a:extLst>
              <a:ext uri="{FF2B5EF4-FFF2-40B4-BE49-F238E27FC236}">
                <a16:creationId xmlns:a16="http://schemas.microsoft.com/office/drawing/2014/main" id="{25EFFF4A-1A84-4A82-8BDC-E3E92572C6E9}"/>
              </a:ext>
            </a:extLst>
          </p:cNvPr>
          <p:cNvPicPr>
            <a:picLocks noChangeAspect="1"/>
          </p:cNvPicPr>
          <p:nvPr/>
        </p:nvPicPr>
        <p:blipFill>
          <a:blip r:embed="rId4"/>
          <a:stretch>
            <a:fillRect/>
          </a:stretch>
        </p:blipFill>
        <p:spPr>
          <a:xfrm>
            <a:off x="10339458" y="6072231"/>
            <a:ext cx="1847248" cy="798645"/>
          </a:xfrm>
          <a:prstGeom prst="rect">
            <a:avLst/>
          </a:prstGeom>
        </p:spPr>
      </p:pic>
      <p:pic>
        <p:nvPicPr>
          <p:cNvPr id="2" name="Picture 1">
            <a:extLst>
              <a:ext uri="{FF2B5EF4-FFF2-40B4-BE49-F238E27FC236}">
                <a16:creationId xmlns:a16="http://schemas.microsoft.com/office/drawing/2014/main" id="{CB0F6158-2AA1-46E0-8F52-9C29C85E6C3B}"/>
              </a:ext>
            </a:extLst>
          </p:cNvPr>
          <p:cNvPicPr>
            <a:picLocks noChangeAspect="1"/>
          </p:cNvPicPr>
          <p:nvPr/>
        </p:nvPicPr>
        <p:blipFill>
          <a:blip r:embed="rId5"/>
          <a:stretch>
            <a:fillRect/>
          </a:stretch>
        </p:blipFill>
        <p:spPr>
          <a:xfrm>
            <a:off x="191344" y="1964818"/>
            <a:ext cx="4718713" cy="2651990"/>
          </a:xfrm>
          <a:prstGeom prst="rect">
            <a:avLst/>
          </a:prstGeom>
        </p:spPr>
      </p:pic>
      <p:pic>
        <p:nvPicPr>
          <p:cNvPr id="3" name="Recorded Sound">
            <a:hlinkClick r:id="" action="ppaction://media"/>
            <a:extLst>
              <a:ext uri="{FF2B5EF4-FFF2-40B4-BE49-F238E27FC236}">
                <a16:creationId xmlns:a16="http://schemas.microsoft.com/office/drawing/2014/main" id="{193F070B-FBAD-4D39-8564-092E4834A2C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9558883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593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D55CD764-972B-4CA5-A885-53E55C63E1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974B628C-583D-4F34-BC1B-718A5F8E1C5B}"/>
              </a:ext>
            </a:extLst>
          </p:cNvPr>
          <p:cNvSpPr>
            <a:spLocks noGrp="1"/>
          </p:cNvSpPr>
          <p:nvPr>
            <p:ph type="title"/>
          </p:nvPr>
        </p:nvSpPr>
        <p:spPr>
          <a:xfrm>
            <a:off x="594359" y="1"/>
            <a:ext cx="4753275" cy="5361416"/>
          </a:xfrm>
        </p:spPr>
        <p:txBody>
          <a:bodyPr vert="horz" lIns="91440" tIns="45720" rIns="91440" bIns="45720" rtlCol="0" anchor="ctr">
            <a:normAutofit/>
          </a:bodyPr>
          <a:lstStyle/>
          <a:p>
            <a:pPr algn="ctr"/>
            <a:r>
              <a:rPr lang="en-US" sz="4800" kern="1200" dirty="0">
                <a:solidFill>
                  <a:schemeClr val="tx1"/>
                </a:solidFill>
                <a:effectLst>
                  <a:outerShdw blurRad="38100" dist="38100" dir="2700000" algn="tl">
                    <a:srgbClr val="000000">
                      <a:alpha val="43137"/>
                    </a:srgbClr>
                  </a:outerShdw>
                </a:effectLst>
                <a:latin typeface="+mj-lt"/>
                <a:ea typeface="+mj-ea"/>
                <a:cs typeface="+mj-cs"/>
              </a:rPr>
              <a:t>Student Workbook Activity </a:t>
            </a:r>
            <a:br>
              <a:rPr lang="en-US" sz="4800" kern="1200" dirty="0">
                <a:solidFill>
                  <a:schemeClr val="tx1"/>
                </a:solidFill>
                <a:effectLst>
                  <a:outerShdw blurRad="38100" dist="38100" dir="2700000" algn="tl">
                    <a:srgbClr val="000000">
                      <a:alpha val="43137"/>
                    </a:srgbClr>
                  </a:outerShdw>
                </a:effectLst>
                <a:latin typeface="+mj-lt"/>
                <a:ea typeface="+mj-ea"/>
                <a:cs typeface="+mj-cs"/>
              </a:rPr>
            </a:br>
            <a:br>
              <a:rPr lang="en-US" sz="4800" kern="1200" dirty="0">
                <a:solidFill>
                  <a:schemeClr val="tx1"/>
                </a:solidFill>
                <a:effectLst>
                  <a:outerShdw blurRad="38100" dist="38100" dir="2700000" algn="tl">
                    <a:srgbClr val="000000">
                      <a:alpha val="43137"/>
                    </a:srgbClr>
                  </a:outerShdw>
                </a:effectLst>
                <a:latin typeface="+mj-lt"/>
                <a:ea typeface="+mj-ea"/>
                <a:cs typeface="+mj-cs"/>
              </a:rPr>
            </a:br>
            <a:r>
              <a:rPr lang="en-US" sz="4800" kern="1200" dirty="0">
                <a:solidFill>
                  <a:schemeClr val="tx1"/>
                </a:solidFill>
                <a:effectLst>
                  <a:outerShdw blurRad="38100" dist="38100" dir="2700000" algn="tl">
                    <a:srgbClr val="000000">
                      <a:alpha val="43137"/>
                    </a:srgbClr>
                  </a:outerShdw>
                </a:effectLst>
                <a:latin typeface="+mj-lt"/>
                <a:ea typeface="+mj-ea"/>
                <a:cs typeface="+mj-cs"/>
              </a:rPr>
              <a:t>Page 17</a:t>
            </a:r>
          </a:p>
        </p:txBody>
      </p:sp>
      <p:grpSp>
        <p:nvGrpSpPr>
          <p:cNvPr id="15" name="Group 14">
            <a:extLst>
              <a:ext uri="{FF2B5EF4-FFF2-40B4-BE49-F238E27FC236}">
                <a16:creationId xmlns:a16="http://schemas.microsoft.com/office/drawing/2014/main" id="{BEB2E44E-30A6-416E-A45D-B1E3286295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167" y="2414016"/>
            <a:ext cx="232963" cy="1340860"/>
            <a:chOff x="56167" y="2050133"/>
            <a:chExt cx="232963" cy="1340860"/>
          </a:xfrm>
        </p:grpSpPr>
        <p:sp>
          <p:nvSpPr>
            <p:cNvPr id="16" name="Rectangle 2">
              <a:extLst>
                <a:ext uri="{FF2B5EF4-FFF2-40B4-BE49-F238E27FC236}">
                  <a16:creationId xmlns:a16="http://schemas.microsoft.com/office/drawing/2014/main" id="{FC3F1FAE-BAA2-4238-87B4-F57CD6E0D4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2619892"/>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59">
              <a:extLst>
                <a:ext uri="{FF2B5EF4-FFF2-40B4-BE49-F238E27FC236}">
                  <a16:creationId xmlns:a16="http://schemas.microsoft.com/office/drawing/2014/main" id="{089CF776-26E3-443A-9B0A-EBD6CE7AE9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619892"/>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2">
              <a:extLst>
                <a:ext uri="{FF2B5EF4-FFF2-40B4-BE49-F238E27FC236}">
                  <a16:creationId xmlns:a16="http://schemas.microsoft.com/office/drawing/2014/main" id="{1F6F9BAB-A8A1-4A62-86FC-5B3157A6E4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2477778"/>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59">
              <a:extLst>
                <a:ext uri="{FF2B5EF4-FFF2-40B4-BE49-F238E27FC236}">
                  <a16:creationId xmlns:a16="http://schemas.microsoft.com/office/drawing/2014/main" id="{7A2B6B81-FF9A-43F6-A1AE-917DAA4B02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477778"/>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2">
              <a:extLst>
                <a:ext uri="{FF2B5EF4-FFF2-40B4-BE49-F238E27FC236}">
                  <a16:creationId xmlns:a16="http://schemas.microsoft.com/office/drawing/2014/main" id="{49817315-151B-4CB1-A230-5A36AF7FB4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233566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59">
              <a:extLst>
                <a:ext uri="{FF2B5EF4-FFF2-40B4-BE49-F238E27FC236}">
                  <a16:creationId xmlns:a16="http://schemas.microsoft.com/office/drawing/2014/main" id="{6CC335AB-9541-4183-93A8-9687D50AB1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33566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
              <a:extLst>
                <a:ext uri="{FF2B5EF4-FFF2-40B4-BE49-F238E27FC236}">
                  <a16:creationId xmlns:a16="http://schemas.microsoft.com/office/drawing/2014/main" id="{ED940D30-BF06-4C7A-8790-F0D998247D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219355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59">
              <a:extLst>
                <a:ext uri="{FF2B5EF4-FFF2-40B4-BE49-F238E27FC236}">
                  <a16:creationId xmlns:a16="http://schemas.microsoft.com/office/drawing/2014/main" id="{A52173BB-5BB4-4AB9-AC66-79CF7406D8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19355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
              <a:extLst>
                <a:ext uri="{FF2B5EF4-FFF2-40B4-BE49-F238E27FC236}">
                  <a16:creationId xmlns:a16="http://schemas.microsoft.com/office/drawing/2014/main" id="{CD8A6114-D58C-4BB6-9AFE-064C927F3C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205143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59">
              <a:extLst>
                <a:ext uri="{FF2B5EF4-FFF2-40B4-BE49-F238E27FC236}">
                  <a16:creationId xmlns:a16="http://schemas.microsoft.com/office/drawing/2014/main" id="{B4E88F94-25A1-4836-8BB3-4271B636B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05143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
              <a:extLst>
                <a:ext uri="{FF2B5EF4-FFF2-40B4-BE49-F238E27FC236}">
                  <a16:creationId xmlns:a16="http://schemas.microsoft.com/office/drawing/2014/main" id="{25A83C54-E0E4-4E8A-9EE6-C17D264171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3330462"/>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59">
              <a:extLst>
                <a:ext uri="{FF2B5EF4-FFF2-40B4-BE49-F238E27FC236}">
                  <a16:creationId xmlns:a16="http://schemas.microsoft.com/office/drawing/2014/main" id="{0675818B-7A46-4DED-BBFC-4697A4C04A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330462"/>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
              <a:extLst>
                <a:ext uri="{FF2B5EF4-FFF2-40B4-BE49-F238E27FC236}">
                  <a16:creationId xmlns:a16="http://schemas.microsoft.com/office/drawing/2014/main" id="{AF3B1214-DA5A-4076-BE6B-3D9D3ECC63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3188348"/>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59">
              <a:extLst>
                <a:ext uri="{FF2B5EF4-FFF2-40B4-BE49-F238E27FC236}">
                  <a16:creationId xmlns:a16="http://schemas.microsoft.com/office/drawing/2014/main" id="{9E008EA5-BFDE-4E41-A137-7528BC706B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188348"/>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
              <a:extLst>
                <a:ext uri="{FF2B5EF4-FFF2-40B4-BE49-F238E27FC236}">
                  <a16:creationId xmlns:a16="http://schemas.microsoft.com/office/drawing/2014/main" id="{46544C80-52A4-45E4-BFA9-EF2DF3498E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304623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59">
              <a:extLst>
                <a:ext uri="{FF2B5EF4-FFF2-40B4-BE49-F238E27FC236}">
                  <a16:creationId xmlns:a16="http://schemas.microsoft.com/office/drawing/2014/main" id="{905E3B05-2EB1-44FB-ADE8-F4CD5217AA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3046234"/>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2">
              <a:extLst>
                <a:ext uri="{FF2B5EF4-FFF2-40B4-BE49-F238E27FC236}">
                  <a16:creationId xmlns:a16="http://schemas.microsoft.com/office/drawing/2014/main" id="{02542866-00BE-41E8-955D-E3B4E6E035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290412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59">
              <a:extLst>
                <a:ext uri="{FF2B5EF4-FFF2-40B4-BE49-F238E27FC236}">
                  <a16:creationId xmlns:a16="http://schemas.microsoft.com/office/drawing/2014/main" id="{ADC9572A-D4F6-4C5A-B2C8-C00E855CB9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904120"/>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2">
              <a:extLst>
                <a:ext uri="{FF2B5EF4-FFF2-40B4-BE49-F238E27FC236}">
                  <a16:creationId xmlns:a16="http://schemas.microsoft.com/office/drawing/2014/main" id="{BBF83543-D986-4CD0-A24E-9802847B83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228600" y="276200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59">
              <a:extLst>
                <a:ext uri="{FF2B5EF4-FFF2-40B4-BE49-F238E27FC236}">
                  <a16:creationId xmlns:a16="http://schemas.microsoft.com/office/drawing/2014/main" id="{15E8B8C4-D90E-4DC6-BA2D-D21C33318C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4864" y="2762006"/>
              <a:ext cx="61834"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7" name="Rectangle 36">
            <a:extLst>
              <a:ext uri="{FF2B5EF4-FFF2-40B4-BE49-F238E27FC236}">
                <a16:creationId xmlns:a16="http://schemas.microsoft.com/office/drawing/2014/main" id="{34165AB3-7006-4430-BCE3-25476BE13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64472"/>
            <a:ext cx="5291468" cy="149047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61DA73DE-8752-420C-AF6E-128BC7C3657C}"/>
              </a:ext>
            </a:extLst>
          </p:cNvPr>
          <p:cNvPicPr>
            <a:picLocks noChangeAspect="1"/>
          </p:cNvPicPr>
          <p:nvPr/>
        </p:nvPicPr>
        <p:blipFill>
          <a:blip r:embed="rId2"/>
          <a:stretch>
            <a:fillRect/>
          </a:stretch>
        </p:blipFill>
        <p:spPr>
          <a:xfrm>
            <a:off x="6496102" y="365760"/>
            <a:ext cx="4447599" cy="5594465"/>
          </a:xfrm>
          <a:prstGeom prst="rect">
            <a:avLst/>
          </a:prstGeom>
        </p:spPr>
      </p:pic>
      <p:sp>
        <p:nvSpPr>
          <p:cNvPr id="39" name="Rectangle 38">
            <a:extLst>
              <a:ext uri="{FF2B5EF4-FFF2-40B4-BE49-F238E27FC236}">
                <a16:creationId xmlns:a16="http://schemas.microsoft.com/office/drawing/2014/main" id="{E3E51905-F374-4E1A-97CF-B741584B74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01384"/>
            <a:ext cx="5852160" cy="3566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3C0E9B09-1571-4C6E-8AB9-6FE0AD1AD234}"/>
              </a:ext>
            </a:extLst>
          </p:cNvPr>
          <p:cNvPicPr>
            <a:picLocks noChangeAspect="1"/>
          </p:cNvPicPr>
          <p:nvPr/>
        </p:nvPicPr>
        <p:blipFill>
          <a:blip r:embed="rId3"/>
          <a:stretch>
            <a:fillRect/>
          </a:stretch>
        </p:blipFill>
        <p:spPr>
          <a:xfrm>
            <a:off x="10272464" y="6014731"/>
            <a:ext cx="1847248" cy="798645"/>
          </a:xfrm>
          <a:prstGeom prst="rect">
            <a:avLst/>
          </a:prstGeom>
        </p:spPr>
      </p:pic>
    </p:spTree>
    <p:extLst>
      <p:ext uri="{BB962C8B-B14F-4D97-AF65-F5344CB8AC3E}">
        <p14:creationId xmlns:p14="http://schemas.microsoft.com/office/powerpoint/2010/main" val="42560090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25EBC1E-F4F5-4614-BCD2-115D455F8222}"/>
              </a:ext>
            </a:extLst>
          </p:cNvPr>
          <p:cNvSpPr>
            <a:spLocks noGrp="1"/>
          </p:cNvSpPr>
          <p:nvPr>
            <p:ph idx="1"/>
          </p:nvPr>
        </p:nvSpPr>
        <p:spPr>
          <a:xfrm>
            <a:off x="5375920" y="260648"/>
            <a:ext cx="6395506" cy="6336704"/>
          </a:xfrm>
        </p:spPr>
        <p:txBody>
          <a:bodyPr anchor="ctr">
            <a:normAutofit/>
          </a:bodyPr>
          <a:lstStyle/>
          <a:p>
            <a:pPr marL="0" indent="0">
              <a:buNone/>
            </a:pPr>
            <a:r>
              <a:rPr lang="en-AU" sz="3200" dirty="0">
                <a:solidFill>
                  <a:schemeClr val="tx1"/>
                </a:solidFill>
              </a:rPr>
              <a:t>We begin our prayer by making the Sign of the Cross.</a:t>
            </a:r>
          </a:p>
          <a:p>
            <a:pPr marL="0" indent="0">
              <a:buNone/>
            </a:pPr>
            <a:r>
              <a:rPr lang="en-AU" sz="3200" dirty="0"/>
              <a:t>In the name of the Father,</a:t>
            </a:r>
          </a:p>
          <a:p>
            <a:pPr marL="0" indent="0">
              <a:buNone/>
            </a:pPr>
            <a:r>
              <a:rPr lang="en-AU" sz="3200" dirty="0">
                <a:solidFill>
                  <a:schemeClr val="tx1"/>
                </a:solidFill>
              </a:rPr>
              <a:t>And of the Son,</a:t>
            </a:r>
          </a:p>
          <a:p>
            <a:pPr marL="0" indent="0">
              <a:buNone/>
            </a:pPr>
            <a:r>
              <a:rPr lang="en-AU" sz="3200" dirty="0"/>
              <a:t>And of the Holy Spirit, Amen.</a:t>
            </a:r>
          </a:p>
          <a:p>
            <a:pPr marL="0" indent="0">
              <a:buNone/>
            </a:pPr>
            <a:endParaRPr lang="en-AU" sz="3200" dirty="0">
              <a:solidFill>
                <a:schemeClr val="tx1"/>
              </a:solidFill>
            </a:endParaRPr>
          </a:p>
          <a:p>
            <a:pPr marL="0" indent="0">
              <a:buNone/>
            </a:pPr>
            <a:r>
              <a:rPr lang="en-AU" sz="3200" dirty="0">
                <a:solidFill>
                  <a:schemeClr val="tx1"/>
                </a:solidFill>
              </a:rPr>
              <a:t>Thank you God.</a:t>
            </a:r>
          </a:p>
          <a:p>
            <a:pPr marL="0" indent="0">
              <a:buNone/>
            </a:pPr>
            <a:endParaRPr lang="en-AU" sz="2800" dirty="0">
              <a:solidFill>
                <a:schemeClr val="tx1"/>
              </a:solidFill>
            </a:endParaRPr>
          </a:p>
        </p:txBody>
      </p:sp>
      <p:pic>
        <p:nvPicPr>
          <p:cNvPr id="4" name="Picture 3">
            <a:extLst>
              <a:ext uri="{FF2B5EF4-FFF2-40B4-BE49-F238E27FC236}">
                <a16:creationId xmlns:a16="http://schemas.microsoft.com/office/drawing/2014/main" id="{25EFFF4A-1A84-4A82-8BDC-E3E92572C6E9}"/>
              </a:ext>
            </a:extLst>
          </p:cNvPr>
          <p:cNvPicPr>
            <a:picLocks noChangeAspect="1"/>
          </p:cNvPicPr>
          <p:nvPr/>
        </p:nvPicPr>
        <p:blipFill>
          <a:blip r:embed="rId2"/>
          <a:stretch>
            <a:fillRect/>
          </a:stretch>
        </p:blipFill>
        <p:spPr>
          <a:xfrm>
            <a:off x="10339458" y="6072231"/>
            <a:ext cx="1847248" cy="798645"/>
          </a:xfrm>
          <a:prstGeom prst="rect">
            <a:avLst/>
          </a:prstGeom>
        </p:spPr>
      </p:pic>
      <p:pic>
        <p:nvPicPr>
          <p:cNvPr id="9" name="Picture 8">
            <a:extLst>
              <a:ext uri="{FF2B5EF4-FFF2-40B4-BE49-F238E27FC236}">
                <a16:creationId xmlns:a16="http://schemas.microsoft.com/office/drawing/2014/main" id="{012C2828-C84B-4FE7-B53B-B9E618F6B1EF}"/>
              </a:ext>
            </a:extLst>
          </p:cNvPr>
          <p:cNvPicPr>
            <a:picLocks noChangeAspect="1"/>
          </p:cNvPicPr>
          <p:nvPr/>
        </p:nvPicPr>
        <p:blipFill>
          <a:blip r:embed="rId3"/>
          <a:stretch>
            <a:fillRect/>
          </a:stretch>
        </p:blipFill>
        <p:spPr>
          <a:xfrm>
            <a:off x="-24251" y="36004"/>
            <a:ext cx="4632961" cy="6858000"/>
          </a:xfrm>
          <a:prstGeom prst="rect">
            <a:avLst/>
          </a:prstGeom>
        </p:spPr>
      </p:pic>
    </p:spTree>
    <p:extLst>
      <p:ext uri="{BB962C8B-B14F-4D97-AF65-F5344CB8AC3E}">
        <p14:creationId xmlns:p14="http://schemas.microsoft.com/office/powerpoint/2010/main" val="401685131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C4A75-FEC3-4D41-A69E-57251D714E89}"/>
              </a:ext>
            </a:extLst>
          </p:cNvPr>
          <p:cNvSpPr>
            <a:spLocks noGrp="1"/>
          </p:cNvSpPr>
          <p:nvPr>
            <p:ph type="title"/>
          </p:nvPr>
        </p:nvSpPr>
        <p:spPr>
          <a:xfrm>
            <a:off x="838200" y="1"/>
            <a:ext cx="10515600" cy="1131712"/>
          </a:xfrm>
        </p:spPr>
        <p:txBody>
          <a:bodyPr/>
          <a:lstStyle/>
          <a:p>
            <a:pPr algn="ctr"/>
            <a:r>
              <a:rPr lang="en-AU" dirty="0">
                <a:effectLst>
                  <a:outerShdw blurRad="38100" dist="38100" dir="2700000" algn="tl">
                    <a:srgbClr val="000000">
                      <a:alpha val="43137"/>
                    </a:srgbClr>
                  </a:outerShdw>
                </a:effectLst>
              </a:rPr>
              <a:t>Friends</a:t>
            </a:r>
            <a:endParaRPr lang="en-AU" sz="24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a16="http://schemas.microsoft.com/office/drawing/2014/main" id="{C25EBC1E-F4F5-4614-BCD2-115D455F8222}"/>
              </a:ext>
            </a:extLst>
          </p:cNvPr>
          <p:cNvSpPr>
            <a:spLocks noGrp="1"/>
          </p:cNvSpPr>
          <p:nvPr>
            <p:ph sz="half" idx="1"/>
          </p:nvPr>
        </p:nvSpPr>
        <p:spPr>
          <a:xfrm>
            <a:off x="335360" y="1131712"/>
            <a:ext cx="5684440" cy="5465639"/>
          </a:xfrm>
        </p:spPr>
        <p:txBody>
          <a:bodyPr anchor="ctr">
            <a:normAutofit/>
          </a:bodyPr>
          <a:lstStyle/>
          <a:p>
            <a:pPr marL="0" indent="0">
              <a:lnSpc>
                <a:spcPct val="100000"/>
              </a:lnSpc>
              <a:spcBef>
                <a:spcPts val="0"/>
              </a:spcBef>
              <a:buNone/>
            </a:pPr>
            <a:r>
              <a:rPr lang="en-AU" sz="3000" dirty="0"/>
              <a:t>We have friends, quite a few;</a:t>
            </a:r>
          </a:p>
          <a:p>
            <a:pPr marL="0" indent="0">
              <a:lnSpc>
                <a:spcPct val="100000"/>
              </a:lnSpc>
              <a:spcBef>
                <a:spcPts val="0"/>
              </a:spcBef>
              <a:buNone/>
            </a:pPr>
            <a:r>
              <a:rPr lang="en-AU" sz="3000" dirty="0"/>
              <a:t>Simon and Sarah just to name two.</a:t>
            </a:r>
          </a:p>
          <a:p>
            <a:pPr marL="0" indent="0">
              <a:lnSpc>
                <a:spcPct val="100000"/>
              </a:lnSpc>
              <a:spcBef>
                <a:spcPts val="0"/>
              </a:spcBef>
              <a:buNone/>
            </a:pPr>
            <a:r>
              <a:rPr lang="en-AU" sz="3000" dirty="0"/>
              <a:t>Our best friend is your friend, too,</a:t>
            </a:r>
          </a:p>
          <a:p>
            <a:pPr marL="0" indent="0">
              <a:lnSpc>
                <a:spcPct val="100000"/>
              </a:lnSpc>
              <a:spcBef>
                <a:spcPts val="0"/>
              </a:spcBef>
              <a:buNone/>
            </a:pPr>
            <a:r>
              <a:rPr lang="en-AU" sz="3000" dirty="0"/>
              <a:t>And His name is Jesus</a:t>
            </a:r>
          </a:p>
          <a:p>
            <a:pPr marL="0" indent="0">
              <a:lnSpc>
                <a:spcPct val="100000"/>
              </a:lnSpc>
              <a:spcBef>
                <a:spcPts val="0"/>
              </a:spcBef>
              <a:buNone/>
            </a:pPr>
            <a:endParaRPr lang="en-AU" sz="3000" dirty="0"/>
          </a:p>
          <a:p>
            <a:pPr marL="0" indent="0">
              <a:lnSpc>
                <a:spcPct val="100000"/>
              </a:lnSpc>
              <a:spcBef>
                <a:spcPts val="0"/>
              </a:spcBef>
              <a:buNone/>
            </a:pPr>
            <a:r>
              <a:rPr lang="en-AU" sz="3000" dirty="0"/>
              <a:t>Sometimes friends come to play</a:t>
            </a:r>
          </a:p>
          <a:p>
            <a:pPr marL="0" indent="0">
              <a:lnSpc>
                <a:spcPct val="100000"/>
              </a:lnSpc>
              <a:spcBef>
                <a:spcPts val="0"/>
              </a:spcBef>
              <a:buNone/>
            </a:pPr>
            <a:r>
              <a:rPr lang="en-AU" sz="3000" dirty="0"/>
              <a:t>For a while they can stay.</a:t>
            </a:r>
          </a:p>
          <a:p>
            <a:pPr marL="0" indent="0">
              <a:lnSpc>
                <a:spcPct val="100000"/>
              </a:lnSpc>
              <a:spcBef>
                <a:spcPts val="0"/>
              </a:spcBef>
              <a:buNone/>
            </a:pPr>
            <a:r>
              <a:rPr lang="en-AU" sz="3000" dirty="0"/>
              <a:t>One stays with us every day</a:t>
            </a:r>
          </a:p>
          <a:p>
            <a:pPr marL="0" indent="0">
              <a:lnSpc>
                <a:spcPct val="100000"/>
              </a:lnSpc>
              <a:spcBef>
                <a:spcPts val="0"/>
              </a:spcBef>
              <a:buNone/>
            </a:pPr>
            <a:r>
              <a:rPr lang="en-AU" sz="3000" dirty="0"/>
              <a:t>And His name is Jesus</a:t>
            </a:r>
          </a:p>
          <a:p>
            <a:pPr marL="0" indent="0">
              <a:buNone/>
            </a:pPr>
            <a:endParaRPr lang="en-AU" dirty="0"/>
          </a:p>
        </p:txBody>
      </p:sp>
      <p:sp>
        <p:nvSpPr>
          <p:cNvPr id="5" name="Content Placeholder 4">
            <a:extLst>
              <a:ext uri="{FF2B5EF4-FFF2-40B4-BE49-F238E27FC236}">
                <a16:creationId xmlns:a16="http://schemas.microsoft.com/office/drawing/2014/main" id="{7ED6A3C3-1E63-4AC4-AB57-063C5095E16F}"/>
              </a:ext>
            </a:extLst>
          </p:cNvPr>
          <p:cNvSpPr>
            <a:spLocks noGrp="1"/>
          </p:cNvSpPr>
          <p:nvPr>
            <p:ph sz="half" idx="2"/>
          </p:nvPr>
        </p:nvSpPr>
        <p:spPr>
          <a:xfrm>
            <a:off x="6172200" y="1131712"/>
            <a:ext cx="5756448" cy="5465639"/>
          </a:xfrm>
        </p:spPr>
        <p:txBody>
          <a:bodyPr anchor="ctr">
            <a:normAutofit/>
          </a:bodyPr>
          <a:lstStyle/>
          <a:p>
            <a:pPr marL="0" indent="0">
              <a:lnSpc>
                <a:spcPct val="100000"/>
              </a:lnSpc>
              <a:spcBef>
                <a:spcPts val="0"/>
              </a:spcBef>
              <a:buNone/>
            </a:pPr>
            <a:r>
              <a:rPr lang="en-AU" sz="3200" dirty="0"/>
              <a:t>Friends don’t always see us through.</a:t>
            </a:r>
          </a:p>
          <a:p>
            <a:pPr marL="0" indent="0">
              <a:lnSpc>
                <a:spcPct val="100000"/>
              </a:lnSpc>
              <a:spcBef>
                <a:spcPts val="0"/>
              </a:spcBef>
              <a:buNone/>
            </a:pPr>
            <a:r>
              <a:rPr lang="en-AU" sz="3200" dirty="0"/>
              <a:t>There’s not much we can do.</a:t>
            </a:r>
          </a:p>
          <a:p>
            <a:pPr marL="0" indent="0">
              <a:lnSpc>
                <a:spcPct val="100000"/>
              </a:lnSpc>
              <a:spcBef>
                <a:spcPts val="0"/>
              </a:spcBef>
              <a:buNone/>
            </a:pPr>
            <a:r>
              <a:rPr lang="en-AU" sz="3200" dirty="0"/>
              <a:t>But one friend is always true,</a:t>
            </a:r>
          </a:p>
          <a:p>
            <a:pPr marL="0" indent="0">
              <a:lnSpc>
                <a:spcPct val="100000"/>
              </a:lnSpc>
              <a:spcBef>
                <a:spcPts val="0"/>
              </a:spcBef>
              <a:buNone/>
            </a:pPr>
            <a:r>
              <a:rPr lang="en-AU" sz="3200" dirty="0"/>
              <a:t>And His name is Jesus</a:t>
            </a:r>
          </a:p>
          <a:p>
            <a:pPr marL="0" indent="0">
              <a:lnSpc>
                <a:spcPct val="100000"/>
              </a:lnSpc>
              <a:spcBef>
                <a:spcPts val="0"/>
              </a:spcBef>
              <a:buNone/>
            </a:pPr>
            <a:endParaRPr lang="en-AU" sz="3200" dirty="0"/>
          </a:p>
          <a:p>
            <a:pPr marL="0" indent="0">
              <a:lnSpc>
                <a:spcPct val="100000"/>
              </a:lnSpc>
              <a:spcBef>
                <a:spcPts val="0"/>
              </a:spcBef>
              <a:buNone/>
            </a:pPr>
            <a:r>
              <a:rPr lang="en-AU" sz="3200" dirty="0"/>
              <a:t>When we are the one to blame</a:t>
            </a:r>
          </a:p>
          <a:p>
            <a:pPr marL="0" indent="0">
              <a:lnSpc>
                <a:spcPct val="100000"/>
              </a:lnSpc>
              <a:spcBef>
                <a:spcPts val="0"/>
              </a:spcBef>
              <a:buNone/>
            </a:pPr>
            <a:r>
              <a:rPr lang="en-AU" sz="3200" dirty="0"/>
              <a:t>We tell Jesus we are ashamed.</a:t>
            </a:r>
          </a:p>
          <a:p>
            <a:pPr marL="0" indent="0">
              <a:lnSpc>
                <a:spcPct val="100000"/>
              </a:lnSpc>
              <a:spcBef>
                <a:spcPts val="0"/>
              </a:spcBef>
              <a:buNone/>
            </a:pPr>
            <a:r>
              <a:rPr lang="en-AU" sz="3200" dirty="0"/>
              <a:t>That’s how things get right </a:t>
            </a:r>
            <a:r>
              <a:rPr lang="en-AU" dirty="0"/>
              <a:t>again.</a:t>
            </a:r>
          </a:p>
          <a:p>
            <a:pPr marL="0" indent="0">
              <a:lnSpc>
                <a:spcPct val="100000"/>
              </a:lnSpc>
              <a:spcBef>
                <a:spcPts val="0"/>
              </a:spcBef>
              <a:buNone/>
            </a:pPr>
            <a:r>
              <a:rPr lang="en-AU" dirty="0"/>
              <a:t>Yes , His name is Jesus</a:t>
            </a:r>
          </a:p>
        </p:txBody>
      </p:sp>
      <p:pic>
        <p:nvPicPr>
          <p:cNvPr id="4" name="Picture 3">
            <a:extLst>
              <a:ext uri="{FF2B5EF4-FFF2-40B4-BE49-F238E27FC236}">
                <a16:creationId xmlns:a16="http://schemas.microsoft.com/office/drawing/2014/main" id="{25EFFF4A-1A84-4A82-8BDC-E3E92572C6E9}"/>
              </a:ext>
            </a:extLst>
          </p:cNvPr>
          <p:cNvPicPr>
            <a:picLocks noChangeAspect="1"/>
          </p:cNvPicPr>
          <p:nvPr/>
        </p:nvPicPr>
        <p:blipFill>
          <a:blip r:embed="rId4"/>
          <a:stretch>
            <a:fillRect/>
          </a:stretch>
        </p:blipFill>
        <p:spPr>
          <a:xfrm>
            <a:off x="10339458" y="6072231"/>
            <a:ext cx="1847248" cy="798645"/>
          </a:xfrm>
          <a:prstGeom prst="rect">
            <a:avLst/>
          </a:prstGeom>
        </p:spPr>
      </p:pic>
      <p:pic>
        <p:nvPicPr>
          <p:cNvPr id="7" name="06 06 - Friends">
            <a:hlinkClick r:id="" action="ppaction://media"/>
            <a:extLst>
              <a:ext uri="{FF2B5EF4-FFF2-40B4-BE49-F238E27FC236}">
                <a16:creationId xmlns:a16="http://schemas.microsoft.com/office/drawing/2014/main" id="{9EDCC23B-8DEF-4C03-B76E-E8FC4A94044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4089360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8257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C4A75-FEC3-4D41-A69E-57251D714E89}"/>
              </a:ext>
            </a:extLst>
          </p:cNvPr>
          <p:cNvSpPr>
            <a:spLocks noGrp="1"/>
          </p:cNvSpPr>
          <p:nvPr>
            <p:ph type="title"/>
          </p:nvPr>
        </p:nvSpPr>
        <p:spPr/>
        <p:txBody>
          <a:bodyPr/>
          <a:lstStyle/>
          <a:p>
            <a:r>
              <a:rPr lang="en-AU"/>
              <a:t>Credits</a:t>
            </a:r>
            <a:endParaRPr lang="en-AU" dirty="0"/>
          </a:p>
        </p:txBody>
      </p:sp>
      <p:sp>
        <p:nvSpPr>
          <p:cNvPr id="3" name="Content Placeholder 2">
            <a:extLst>
              <a:ext uri="{FF2B5EF4-FFF2-40B4-BE49-F238E27FC236}">
                <a16:creationId xmlns:a16="http://schemas.microsoft.com/office/drawing/2014/main" id="{C25EBC1E-F4F5-4614-BCD2-115D455F8222}"/>
              </a:ext>
            </a:extLst>
          </p:cNvPr>
          <p:cNvSpPr>
            <a:spLocks noGrp="1"/>
          </p:cNvSpPr>
          <p:nvPr>
            <p:ph idx="1"/>
          </p:nvPr>
        </p:nvSpPr>
        <p:spPr/>
        <p:txBody>
          <a:bodyPr>
            <a:normAutofit/>
          </a:bodyPr>
          <a:lstStyle/>
          <a:p>
            <a:pPr marL="0" indent="0">
              <a:lnSpc>
                <a:spcPct val="100000"/>
              </a:lnSpc>
              <a:spcBef>
                <a:spcPts val="0"/>
              </a:spcBef>
              <a:buNone/>
            </a:pPr>
            <a:r>
              <a:rPr lang="en-AU" sz="1200" b="1" dirty="0"/>
              <a:t>Friends</a:t>
            </a:r>
          </a:p>
          <a:p>
            <a:pPr marL="0" indent="0">
              <a:lnSpc>
                <a:spcPct val="100000"/>
              </a:lnSpc>
              <a:spcBef>
                <a:spcPts val="0"/>
              </a:spcBef>
              <a:buNone/>
            </a:pPr>
            <a:r>
              <a:rPr lang="en-AU" sz="1200" dirty="0"/>
              <a:t>Hannah Digby</a:t>
            </a:r>
          </a:p>
          <a:p>
            <a:pPr marL="0" indent="0">
              <a:lnSpc>
                <a:spcPct val="100000"/>
              </a:lnSpc>
              <a:spcBef>
                <a:spcPts val="0"/>
              </a:spcBef>
              <a:buNone/>
            </a:pPr>
            <a:r>
              <a:rPr lang="en-AU" sz="1200" dirty="0"/>
              <a:t>As One Voice for Kids</a:t>
            </a:r>
          </a:p>
          <a:p>
            <a:pPr marL="0" indent="0">
              <a:lnSpc>
                <a:spcPct val="100000"/>
              </a:lnSpc>
              <a:spcBef>
                <a:spcPts val="0"/>
              </a:spcBef>
              <a:buNone/>
            </a:pPr>
            <a:endParaRPr lang="en-AU" sz="1200" b="1" dirty="0"/>
          </a:p>
          <a:p>
            <a:pPr marL="0" indent="0">
              <a:lnSpc>
                <a:spcPct val="100000"/>
              </a:lnSpc>
              <a:spcBef>
                <a:spcPts val="0"/>
              </a:spcBef>
              <a:buNone/>
            </a:pPr>
            <a:r>
              <a:rPr lang="en-AU" sz="1200" b="1" dirty="0"/>
              <a:t>Pictures</a:t>
            </a:r>
          </a:p>
          <a:p>
            <a:pPr marL="0" indent="0">
              <a:lnSpc>
                <a:spcPct val="100000"/>
              </a:lnSpc>
              <a:spcBef>
                <a:spcPts val="0"/>
              </a:spcBef>
              <a:buNone/>
            </a:pPr>
            <a:r>
              <a:rPr lang="en-AU" sz="1200" dirty="0"/>
              <a:t>Free Bible Images</a:t>
            </a:r>
          </a:p>
          <a:p>
            <a:pPr marL="0" indent="0">
              <a:lnSpc>
                <a:spcPct val="100000"/>
              </a:lnSpc>
              <a:spcBef>
                <a:spcPts val="0"/>
              </a:spcBef>
              <a:buNone/>
            </a:pPr>
            <a:endParaRPr lang="en-AU" sz="1200" dirty="0"/>
          </a:p>
          <a:p>
            <a:pPr marL="0" indent="0">
              <a:lnSpc>
                <a:spcPct val="100000"/>
              </a:lnSpc>
              <a:spcBef>
                <a:spcPts val="0"/>
              </a:spcBef>
              <a:buNone/>
            </a:pPr>
            <a:r>
              <a:rPr lang="en-AU" sz="1200" dirty="0"/>
              <a:t>Living Well Media</a:t>
            </a:r>
          </a:p>
          <a:p>
            <a:pPr marL="0" indent="0">
              <a:lnSpc>
                <a:spcPct val="100000"/>
              </a:lnSpc>
              <a:spcBef>
                <a:spcPts val="0"/>
              </a:spcBef>
              <a:buNone/>
            </a:pPr>
            <a:endParaRPr lang="en-AU" sz="1200" dirty="0"/>
          </a:p>
          <a:p>
            <a:pPr marL="0" indent="0">
              <a:lnSpc>
                <a:spcPct val="100000"/>
              </a:lnSpc>
              <a:spcBef>
                <a:spcPts val="0"/>
              </a:spcBef>
              <a:buNone/>
            </a:pPr>
            <a:r>
              <a:rPr lang="en-AU" sz="1200" dirty="0"/>
              <a:t>Creative Commons</a:t>
            </a:r>
          </a:p>
        </p:txBody>
      </p:sp>
      <p:pic>
        <p:nvPicPr>
          <p:cNvPr id="4" name="Picture 3">
            <a:extLst>
              <a:ext uri="{FF2B5EF4-FFF2-40B4-BE49-F238E27FC236}">
                <a16:creationId xmlns:a16="http://schemas.microsoft.com/office/drawing/2014/main" id="{25EFFF4A-1A84-4A82-8BDC-E3E92572C6E9}"/>
              </a:ext>
            </a:extLst>
          </p:cNvPr>
          <p:cNvPicPr>
            <a:picLocks noChangeAspect="1"/>
          </p:cNvPicPr>
          <p:nvPr/>
        </p:nvPicPr>
        <p:blipFill>
          <a:blip r:embed="rId2"/>
          <a:stretch>
            <a:fillRect/>
          </a:stretch>
        </p:blipFill>
        <p:spPr>
          <a:xfrm>
            <a:off x="10339458" y="6072231"/>
            <a:ext cx="1847248" cy="798645"/>
          </a:xfrm>
          <a:prstGeom prst="rect">
            <a:avLst/>
          </a:prstGeom>
        </p:spPr>
      </p:pic>
    </p:spTree>
    <p:extLst>
      <p:ext uri="{BB962C8B-B14F-4D97-AF65-F5344CB8AC3E}">
        <p14:creationId xmlns:p14="http://schemas.microsoft.com/office/powerpoint/2010/main" val="313008226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341</TotalTime>
  <Words>329</Words>
  <Application>Microsoft Office PowerPoint</Application>
  <PresentationFormat>Widescreen</PresentationFormat>
  <Paragraphs>43</Paragraphs>
  <Slides>7</Slides>
  <Notes>0</Notes>
  <HiddenSlides>0</HiddenSlides>
  <MMClips>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K.4.1  Jesus, God’s Son.</vt:lpstr>
      <vt:lpstr>Time to Listen</vt:lpstr>
      <vt:lpstr>PowerPoint Presentation</vt:lpstr>
      <vt:lpstr>Student Workbook Activity   Page 17</vt:lpstr>
      <vt:lpstr>PowerPoint Presentation</vt:lpstr>
      <vt:lpstr>Friends</vt:lpstr>
      <vt:lpstr>Credits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Michael Tebbutt</dc:creator>
  <cp:lastModifiedBy>Colleen Smith</cp:lastModifiedBy>
  <cp:revision>37</cp:revision>
  <dcterms:created xsi:type="dcterms:W3CDTF">2020-04-02T06:25:42Z</dcterms:created>
  <dcterms:modified xsi:type="dcterms:W3CDTF">2021-04-23T05:06:52Z</dcterms:modified>
</cp:coreProperties>
</file>