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ma" ContentType="audio/x-ms-wma"/>
  <Default Extension="wmv" ContentType="video/x-ms-wm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1" r:id="rId1"/>
  </p:sldMasterIdLst>
  <p:sldIdLst>
    <p:sldId id="256" r:id="rId2"/>
    <p:sldId id="258" r:id="rId3"/>
    <p:sldId id="260" r:id="rId4"/>
    <p:sldId id="264" r:id="rId5"/>
    <p:sldId id="270" r:id="rId6"/>
    <p:sldId id="261" r:id="rId7"/>
    <p:sldId id="295" r:id="rId8"/>
    <p:sldId id="297" r:id="rId9"/>
    <p:sldId id="296" r:id="rId10"/>
    <p:sldId id="298" r:id="rId11"/>
    <p:sldId id="299"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22FE473-877D-4FEC-AC6D-3F7B21FB23A0}" type="datetimeFigureOut">
              <a:rPr lang="en-AU" smtClean="0"/>
              <a:t>12/02/2021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5173389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FE473-877D-4FEC-AC6D-3F7B21FB23A0}" type="datetimeFigureOut">
              <a:rPr lang="en-AU" smtClean="0"/>
              <a:t>12/02/2021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2049142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2FE473-877D-4FEC-AC6D-3F7B21FB23A0}" type="datetimeFigureOut">
              <a:rPr lang="en-AU" smtClean="0"/>
              <a:t>12/02/2021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28426818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33377219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FE473-877D-4FEC-AC6D-3F7B21FB23A0}" type="datetimeFigureOut">
              <a:rPr lang="en-AU" smtClean="0"/>
              <a:t>12/02/2021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4021726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2FE473-877D-4FEC-AC6D-3F7B21FB23A0}" type="datetimeFigureOut">
              <a:rPr lang="en-AU" smtClean="0"/>
              <a:t>12/02/2021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6658006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FE473-877D-4FEC-AC6D-3F7B21FB23A0}" type="datetimeFigureOut">
              <a:rPr lang="en-AU" smtClean="0"/>
              <a:t>12/02/2021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40991489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15635183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6601066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13054915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913889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169629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2FE473-877D-4FEC-AC6D-3F7B21FB23A0}" type="datetimeFigureOut">
              <a:rPr lang="en-AU" smtClean="0"/>
              <a:t>12/02/2021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4878667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22FE473-877D-4FEC-AC6D-3F7B21FB23A0}" type="datetimeFigureOut">
              <a:rPr lang="en-AU" smtClean="0"/>
              <a:t>12/02/2021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151041879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22FE473-877D-4FEC-AC6D-3F7B21FB23A0}" type="datetimeFigureOut">
              <a:rPr lang="en-AU" smtClean="0"/>
              <a:t>12/02/2021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41425588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FE473-877D-4FEC-AC6D-3F7B21FB23A0}" type="datetimeFigureOut">
              <a:rPr lang="en-AU" smtClean="0"/>
              <a:t>12/02/2021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17747790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2FE473-877D-4FEC-AC6D-3F7B21FB23A0}" type="datetimeFigureOut">
              <a:rPr lang="en-AU" smtClean="0"/>
              <a:t>12/02/2021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FDCF518-46A8-4392-8E3D-66AE5031D095}" type="slidenum">
              <a:rPr lang="en-AU" smtClean="0"/>
              <a:t>‹#›</a:t>
            </a:fld>
            <a:endParaRPr lang="en-AU"/>
          </a:p>
        </p:txBody>
      </p:sp>
    </p:spTree>
    <p:extLst>
      <p:ext uri="{BB962C8B-B14F-4D97-AF65-F5344CB8AC3E}">
        <p14:creationId xmlns:p14="http://schemas.microsoft.com/office/powerpoint/2010/main" val="27425227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E22FE473-877D-4FEC-AC6D-3F7B21FB23A0}" type="datetimeFigureOut">
              <a:rPr lang="en-AU" smtClean="0"/>
              <a:t>12/02/2021</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FDCF518-46A8-4392-8E3D-66AE5031D095}" type="slidenum">
              <a:rPr lang="en-AU" smtClean="0"/>
              <a:t>‹#›</a:t>
            </a:fld>
            <a:endParaRPr lang="en-AU"/>
          </a:p>
        </p:txBody>
      </p:sp>
    </p:spTree>
    <p:extLst>
      <p:ext uri="{BB962C8B-B14F-4D97-AF65-F5344CB8AC3E}">
        <p14:creationId xmlns:p14="http://schemas.microsoft.com/office/powerpoint/2010/main" val="1108749970"/>
      </p:ext>
    </p:extLst>
  </p:cSld>
  <p:clrMap bg1="dk1" tx1="lt1" bg2="dk2" tx2="lt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 id="2147483913" r:id="rId12"/>
    <p:sldLayoutId id="2147483914" r:id="rId13"/>
    <p:sldLayoutId id="2147483915" r:id="rId14"/>
    <p:sldLayoutId id="2147483916" r:id="rId15"/>
    <p:sldLayoutId id="2147483917" r:id="rId16"/>
    <p:sldLayoutId id="2147483918" r:id="rId17"/>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hyperlink" Target="https://sunshinereflections.wordpress.com/2010/09/09/raise-your-hand-if-you-love-jesus/" TargetMode="Externa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wmv"/><Relationship Id="rId1" Type="http://schemas.microsoft.com/office/2007/relationships/media" Target="../media/media5.wmv"/><Relationship Id="rId5" Type="http://schemas.openxmlformats.org/officeDocument/2006/relationships/image" Target="../media/image10.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232D9BF-9FC7-4DF4-886C-C61E93ADA4F8}"/>
              </a:ext>
            </a:extLst>
          </p:cNvPr>
          <p:cNvSpPr>
            <a:spLocks noGrp="1"/>
          </p:cNvSpPr>
          <p:nvPr>
            <p:ph type="ctrTitle"/>
          </p:nvPr>
        </p:nvSpPr>
        <p:spPr>
          <a:xfrm>
            <a:off x="621792" y="2325598"/>
            <a:ext cx="5806440" cy="2506972"/>
          </a:xfrm>
        </p:spPr>
        <p:txBody>
          <a:bodyPr wrap="square">
            <a:normAutofit/>
          </a:bodyPr>
          <a:lstStyle/>
          <a:p>
            <a:pPr algn="ctr"/>
            <a:r>
              <a:rPr lang="en-AU" sz="5600" b="1" dirty="0">
                <a:solidFill>
                  <a:schemeClr val="accent1">
                    <a:lumMod val="50000"/>
                  </a:schemeClr>
                </a:solidFill>
                <a:effectLst/>
                <a:latin typeface="Tempus Sans ITC" panose="04020404030D07020202" pitchFamily="82" charset="0"/>
                <a:ea typeface="Times New Roman" panose="02020603050405020304" pitchFamily="18" charset="0"/>
              </a:rPr>
              <a:t>WILL I BE A DISCIPLE?</a:t>
            </a:r>
            <a:br>
              <a:rPr lang="en-AU" sz="5600" b="1" dirty="0">
                <a:solidFill>
                  <a:schemeClr val="accent1">
                    <a:lumMod val="50000"/>
                  </a:schemeClr>
                </a:solidFill>
                <a:effectLst/>
                <a:latin typeface="Tempus Sans ITC" panose="04020404030D07020202" pitchFamily="82" charset="0"/>
                <a:ea typeface="Times New Roman" panose="02020603050405020304" pitchFamily="18" charset="0"/>
              </a:rPr>
            </a:br>
            <a:r>
              <a:rPr lang="en-AU" sz="5600" b="1" dirty="0">
                <a:solidFill>
                  <a:schemeClr val="accent1">
                    <a:lumMod val="50000"/>
                  </a:schemeClr>
                </a:solidFill>
                <a:effectLst/>
                <a:latin typeface="Tempus Sans ITC" panose="04020404030D07020202" pitchFamily="82" charset="0"/>
                <a:ea typeface="Times New Roman" panose="02020603050405020304" pitchFamily="18" charset="0"/>
              </a:rPr>
              <a:t>1.13.4</a:t>
            </a:r>
            <a:endParaRPr lang="en-AU" sz="5600" dirty="0">
              <a:solidFill>
                <a:schemeClr val="accent1">
                  <a:lumMod val="50000"/>
                </a:schemeClr>
              </a:solidFill>
              <a:latin typeface="Tempus Sans ITC" panose="04020404030D07020202" pitchFamily="82" charset="0"/>
            </a:endParaRPr>
          </a:p>
        </p:txBody>
      </p:sp>
      <p:sp>
        <p:nvSpPr>
          <p:cNvPr id="10" name="Subtitle 9">
            <a:extLst>
              <a:ext uri="{FF2B5EF4-FFF2-40B4-BE49-F238E27FC236}">
                <a16:creationId xmlns:a16="http://schemas.microsoft.com/office/drawing/2014/main" id="{3613A4BD-5D70-4EC8-ABB5-B59B78C4F7A7}"/>
              </a:ext>
            </a:extLst>
          </p:cNvPr>
          <p:cNvSpPr>
            <a:spLocks noGrp="1"/>
          </p:cNvSpPr>
          <p:nvPr>
            <p:ph type="subTitle" idx="1"/>
          </p:nvPr>
        </p:nvSpPr>
        <p:spPr>
          <a:xfrm>
            <a:off x="621792" y="1397877"/>
            <a:ext cx="5806440" cy="754025"/>
          </a:xfrm>
        </p:spPr>
        <p:txBody>
          <a:bodyPr anchor="ctr">
            <a:normAutofit/>
          </a:bodyPr>
          <a:lstStyle/>
          <a:p>
            <a:pPr algn="ctr"/>
            <a:r>
              <a:rPr lang="en-AU" sz="2800" dirty="0">
                <a:solidFill>
                  <a:schemeClr val="accent1">
                    <a:lumMod val="50000"/>
                  </a:schemeClr>
                </a:solidFill>
                <a:latin typeface="Tempus Sans ITC" panose="04020404030D07020202" pitchFamily="82" charset="0"/>
              </a:rPr>
              <a:t>Celebrating Being a Disciple</a:t>
            </a:r>
          </a:p>
        </p:txBody>
      </p:sp>
      <p:pic>
        <p:nvPicPr>
          <p:cNvPr id="2" name="Picture 1" descr="A drawing of a cartoon character&#10;&#10;Description automatically generated">
            <a:extLst>
              <a:ext uri="{FF2B5EF4-FFF2-40B4-BE49-F238E27FC236}">
                <a16:creationId xmlns:a16="http://schemas.microsoft.com/office/drawing/2014/main" id="{2C5A8AD7-5CCB-49B5-8510-152885A8FF37}"/>
              </a:ext>
            </a:extLst>
          </p:cNvPr>
          <p:cNvPicPr>
            <a:picLocks noChangeAspect="1"/>
          </p:cNvPicPr>
          <p:nvPr/>
        </p:nvPicPr>
        <p:blipFill rotWithShape="1">
          <a:blip r:embed="rId2"/>
          <a:srcRect l="1172"/>
          <a:stretch/>
        </p:blipFill>
        <p:spPr>
          <a:xfrm>
            <a:off x="6966856" y="1397877"/>
            <a:ext cx="4554583" cy="3434693"/>
          </a:xfrm>
          <a:prstGeom prst="rect">
            <a:avLst/>
          </a:prstGeom>
          <a:ln w="28575">
            <a:solidFill>
              <a:schemeClr val="accent1">
                <a:lumMod val="50000"/>
              </a:schemeClr>
            </a:solidFill>
          </a:ln>
        </p:spPr>
      </p:pic>
      <p:pic>
        <p:nvPicPr>
          <p:cNvPr id="5" name="Picture 4" descr="Logo, company name&#10;&#10;Description automatically generated">
            <a:extLst>
              <a:ext uri="{FF2B5EF4-FFF2-40B4-BE49-F238E27FC236}">
                <a16:creationId xmlns:a16="http://schemas.microsoft.com/office/drawing/2014/main" id="{4E77A195-63E5-4C37-9B0C-9E8A7FB2A8AC}"/>
              </a:ext>
            </a:extLst>
          </p:cNvPr>
          <p:cNvPicPr>
            <a:picLocks noChangeAspect="1"/>
          </p:cNvPicPr>
          <p:nvPr/>
        </p:nvPicPr>
        <p:blipFill>
          <a:blip r:embed="rId3"/>
          <a:stretch>
            <a:fillRect/>
          </a:stretch>
        </p:blipFill>
        <p:spPr>
          <a:xfrm>
            <a:off x="10258057" y="5997009"/>
            <a:ext cx="1847248" cy="798645"/>
          </a:xfrm>
          <a:prstGeom prst="rect">
            <a:avLst/>
          </a:prstGeom>
        </p:spPr>
      </p:pic>
    </p:spTree>
    <p:extLst>
      <p:ext uri="{BB962C8B-B14F-4D97-AF65-F5344CB8AC3E}">
        <p14:creationId xmlns:p14="http://schemas.microsoft.com/office/powerpoint/2010/main" val="2272385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F6AA7F3-6055-42AF-BEEB-DC6619ACB77B}"/>
              </a:ext>
            </a:extLst>
          </p:cNvPr>
          <p:cNvPicPr>
            <a:picLocks noGrp="1" noChangeAspect="1"/>
          </p:cNvPicPr>
          <p:nvPr>
            <p:ph idx="1"/>
          </p:nvPr>
        </p:nvPicPr>
        <p:blipFill rotWithShape="1">
          <a:blip r:embed="rId2"/>
          <a:srcRect t="17506" r="1" b="11664"/>
          <a:stretch/>
        </p:blipFill>
        <p:spPr>
          <a:xfrm>
            <a:off x="3196100" y="965200"/>
            <a:ext cx="5799799" cy="4290381"/>
          </a:xfrm>
          <a:prstGeom prst="rect">
            <a:avLst/>
          </a:prstGeom>
          <a:ln w="190500">
            <a:solidFill>
              <a:srgbClr val="FFFFFF"/>
            </a:solidFill>
          </a:ln>
          <a:effectLst>
            <a:reflection blurRad="38100" stA="52000" endA="300" endPos="30000" dir="5400000" sy="-100000" algn="bl" rotWithShape="0"/>
            <a:softEdge rad="19050"/>
          </a:effectLst>
        </p:spPr>
      </p:pic>
      <p:sp>
        <p:nvSpPr>
          <p:cNvPr id="3" name="TextBox 2">
            <a:extLst>
              <a:ext uri="{FF2B5EF4-FFF2-40B4-BE49-F238E27FC236}">
                <a16:creationId xmlns:a16="http://schemas.microsoft.com/office/drawing/2014/main" id="{D6A18717-14CA-4274-AE68-ACC237AAE85E}"/>
              </a:ext>
            </a:extLst>
          </p:cNvPr>
          <p:cNvSpPr txBox="1"/>
          <p:nvPr/>
        </p:nvSpPr>
        <p:spPr>
          <a:xfrm>
            <a:off x="5914831" y="2585205"/>
            <a:ext cx="5731014" cy="4139892"/>
          </a:xfrm>
          <a:prstGeom prst="rect">
            <a:avLst/>
          </a:prstGeom>
        </p:spPr>
        <p:txBody>
          <a:bodyPr vert="horz" lIns="91440" tIns="45720" rIns="91440" bIns="45720" rtlCol="0" anchor="ctr">
            <a:normAutofit/>
          </a:bodyPr>
          <a:lstStyle/>
          <a:p>
            <a:pPr>
              <a:lnSpc>
                <a:spcPct val="90000"/>
              </a:lnSpc>
              <a:spcAft>
                <a:spcPts val="600"/>
              </a:spcAft>
            </a:pPr>
            <a:endParaRPr lang="en-US" sz="2800" dirty="0">
              <a:solidFill>
                <a:schemeClr val="bg1"/>
              </a:solidFill>
            </a:endParaRPr>
          </a:p>
        </p:txBody>
      </p:sp>
      <p:pic>
        <p:nvPicPr>
          <p:cNvPr id="4" name="Picture 3" descr="A close up of a logo&#10;&#10;Description automatically generated">
            <a:extLst>
              <a:ext uri="{FF2B5EF4-FFF2-40B4-BE49-F238E27FC236}">
                <a16:creationId xmlns:a16="http://schemas.microsoft.com/office/drawing/2014/main" id="{F52CECD6-744A-4156-9726-9D590EBE0161}"/>
              </a:ext>
            </a:extLst>
          </p:cNvPr>
          <p:cNvPicPr>
            <a:picLocks noChangeAspect="1"/>
          </p:cNvPicPr>
          <p:nvPr/>
        </p:nvPicPr>
        <p:blipFill>
          <a:blip r:embed="rId3"/>
          <a:stretch>
            <a:fillRect/>
          </a:stretch>
        </p:blipFill>
        <p:spPr>
          <a:xfrm>
            <a:off x="10304112" y="6039035"/>
            <a:ext cx="1847248" cy="798645"/>
          </a:xfrm>
          <a:prstGeom prst="rect">
            <a:avLst/>
          </a:prstGeom>
        </p:spPr>
      </p:pic>
    </p:spTree>
    <p:extLst>
      <p:ext uri="{BB962C8B-B14F-4D97-AF65-F5344CB8AC3E}">
        <p14:creationId xmlns:p14="http://schemas.microsoft.com/office/powerpoint/2010/main" val="36258002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DB0FE98-C2C2-402C-AB56-F39B3A90BDB6}"/>
              </a:ext>
            </a:extLst>
          </p:cNvPr>
          <p:cNvSpPr>
            <a:spLocks noGrp="1"/>
          </p:cNvSpPr>
          <p:nvPr>
            <p:ph type="title"/>
          </p:nvPr>
        </p:nvSpPr>
        <p:spPr>
          <a:xfrm>
            <a:off x="621792" y="643464"/>
            <a:ext cx="5806440" cy="5462054"/>
          </a:xfrm>
        </p:spPr>
        <p:txBody>
          <a:bodyPr vert="horz" wrap="square" lIns="91440" tIns="45720" rIns="91440" bIns="45720" rtlCol="0" anchor="ctr">
            <a:normAutofit/>
          </a:bodyPr>
          <a:lstStyle/>
          <a:p>
            <a:pPr algn="ctr"/>
            <a: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t>Student Workbook Activity</a:t>
            </a:r>
            <a:b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br>
            <a:b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br>
            <a: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t>Will I Be A Disciple?</a:t>
            </a:r>
            <a:b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br>
            <a:b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br>
            <a:r>
              <a:rPr lang="en-US" sz="4800" b="1" spc="-300" dirty="0">
                <a:solidFill>
                  <a:schemeClr val="accent1">
                    <a:lumMod val="75000"/>
                  </a:schemeClr>
                </a:solidFill>
                <a:effectLst>
                  <a:outerShdw blurRad="469900" dist="342900" dir="5400000" sy="-20000" rotWithShape="0">
                    <a:prstClr val="black">
                      <a:alpha val="66000"/>
                    </a:prstClr>
                  </a:outerShdw>
                </a:effectLst>
                <a:latin typeface="Tempus Sans ITC" panose="04020404030D07020202" pitchFamily="82" charset="0"/>
              </a:rPr>
              <a:t>Page 34. </a:t>
            </a:r>
          </a:p>
        </p:txBody>
      </p:sp>
      <p:pic>
        <p:nvPicPr>
          <p:cNvPr id="2" name="Picture 1">
            <a:extLst>
              <a:ext uri="{FF2B5EF4-FFF2-40B4-BE49-F238E27FC236}">
                <a16:creationId xmlns:a16="http://schemas.microsoft.com/office/drawing/2014/main" id="{75A68FE8-4218-44A1-9AFF-437128C17550}"/>
              </a:ext>
            </a:extLst>
          </p:cNvPr>
          <p:cNvPicPr>
            <a:picLocks noChangeAspect="1"/>
          </p:cNvPicPr>
          <p:nvPr/>
        </p:nvPicPr>
        <p:blipFill>
          <a:blip r:embed="rId2"/>
          <a:stretch>
            <a:fillRect/>
          </a:stretch>
        </p:blipFill>
        <p:spPr>
          <a:xfrm>
            <a:off x="7160596" y="643464"/>
            <a:ext cx="4113111" cy="4943520"/>
          </a:xfrm>
          <a:prstGeom prst="rect">
            <a:avLst/>
          </a:prstGeom>
        </p:spPr>
      </p:pic>
      <p:pic>
        <p:nvPicPr>
          <p:cNvPr id="4" name="Picture 3" descr="A close up of a logo&#10;&#10;Description automatically generated">
            <a:extLst>
              <a:ext uri="{FF2B5EF4-FFF2-40B4-BE49-F238E27FC236}">
                <a16:creationId xmlns:a16="http://schemas.microsoft.com/office/drawing/2014/main" id="{F52CECD6-744A-4156-9726-9D590EBE0161}"/>
              </a:ext>
            </a:extLst>
          </p:cNvPr>
          <p:cNvPicPr>
            <a:picLocks noChangeAspect="1"/>
          </p:cNvPicPr>
          <p:nvPr/>
        </p:nvPicPr>
        <p:blipFill>
          <a:blip r:embed="rId3"/>
          <a:stretch>
            <a:fillRect/>
          </a:stretch>
        </p:blipFill>
        <p:spPr>
          <a:xfrm>
            <a:off x="10281550" y="5978075"/>
            <a:ext cx="1847248" cy="798645"/>
          </a:xfrm>
          <a:prstGeom prst="rect">
            <a:avLst/>
          </a:prstGeom>
        </p:spPr>
      </p:pic>
    </p:spTree>
    <p:extLst>
      <p:ext uri="{BB962C8B-B14F-4D97-AF65-F5344CB8AC3E}">
        <p14:creationId xmlns:p14="http://schemas.microsoft.com/office/powerpoint/2010/main" val="31687603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BCC7B29-40B5-41F8-ACA9-C0C2D51C0BDA}"/>
              </a:ext>
            </a:extLst>
          </p:cNvPr>
          <p:cNvSpPr>
            <a:spLocks noGrp="1"/>
          </p:cNvSpPr>
          <p:nvPr>
            <p:ph type="title"/>
          </p:nvPr>
        </p:nvSpPr>
        <p:spPr>
          <a:xfrm>
            <a:off x="867890" y="474259"/>
            <a:ext cx="8534400" cy="701757"/>
          </a:xfrm>
        </p:spPr>
        <p:txBody>
          <a:bodyPr>
            <a:normAutofit/>
          </a:bodyPr>
          <a:lstStyle/>
          <a:p>
            <a:r>
              <a:rPr lang="en-AU" sz="4000" b="1"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Time to Pray</a:t>
            </a:r>
          </a:p>
        </p:txBody>
      </p:sp>
      <p:sp>
        <p:nvSpPr>
          <p:cNvPr id="7" name="Content Placeholder 6">
            <a:extLst>
              <a:ext uri="{FF2B5EF4-FFF2-40B4-BE49-F238E27FC236}">
                <a16:creationId xmlns:a16="http://schemas.microsoft.com/office/drawing/2014/main" id="{27DD8215-C917-48F9-BD86-5C476C467AF1}"/>
              </a:ext>
            </a:extLst>
          </p:cNvPr>
          <p:cNvSpPr>
            <a:spLocks noGrp="1"/>
          </p:cNvSpPr>
          <p:nvPr>
            <p:ph idx="1"/>
          </p:nvPr>
        </p:nvSpPr>
        <p:spPr>
          <a:xfrm>
            <a:off x="670560" y="1435627"/>
            <a:ext cx="7516359" cy="5190255"/>
          </a:xfrm>
        </p:spPr>
        <p:txBody>
          <a:bodyPr>
            <a:noAutofit/>
          </a:bodyPr>
          <a:lstStyle/>
          <a:p>
            <a:pPr marL="0" indent="0">
              <a:lnSpc>
                <a:spcPct val="100000"/>
              </a:lnSpc>
              <a:buNone/>
            </a:pPr>
            <a:r>
              <a:rPr lang="en-AU" dirty="0">
                <a:solidFill>
                  <a:schemeClr val="accent1">
                    <a:lumMod val="50000"/>
                  </a:schemeClr>
                </a:solidFill>
                <a:latin typeface="Tempus Sans ITC" panose="04020404030D07020202" pitchFamily="82" charset="0"/>
              </a:rPr>
              <a:t>Let us begin our time of prayer by making the Sign of the Cross.</a:t>
            </a:r>
          </a:p>
          <a:p>
            <a:pPr marL="0" indent="0">
              <a:lnSpc>
                <a:spcPct val="100000"/>
              </a:lnSpc>
              <a:spcBef>
                <a:spcPts val="0"/>
              </a:spcBef>
              <a:spcAft>
                <a:spcPts val="0"/>
              </a:spcAft>
              <a:buNone/>
            </a:pPr>
            <a:r>
              <a:rPr lang="en-AU" dirty="0">
                <a:solidFill>
                  <a:schemeClr val="accent1">
                    <a:lumMod val="50000"/>
                  </a:schemeClr>
                </a:solidFill>
                <a:latin typeface="Tempus Sans ITC" panose="04020404030D07020202" pitchFamily="82" charset="0"/>
              </a:rPr>
              <a:t>In the name of the Father,</a:t>
            </a:r>
          </a:p>
          <a:p>
            <a:pPr marL="0" indent="0">
              <a:lnSpc>
                <a:spcPct val="100000"/>
              </a:lnSpc>
              <a:spcBef>
                <a:spcPts val="0"/>
              </a:spcBef>
              <a:spcAft>
                <a:spcPts val="0"/>
              </a:spcAft>
              <a:buNone/>
            </a:pPr>
            <a:r>
              <a:rPr lang="en-AU" dirty="0">
                <a:solidFill>
                  <a:schemeClr val="accent1">
                    <a:lumMod val="50000"/>
                  </a:schemeClr>
                </a:solidFill>
                <a:latin typeface="Tempus Sans ITC" panose="04020404030D07020202" pitchFamily="82" charset="0"/>
              </a:rPr>
              <a:t>And of the Son,</a:t>
            </a:r>
          </a:p>
          <a:p>
            <a:pPr marL="0" indent="0">
              <a:lnSpc>
                <a:spcPct val="100000"/>
              </a:lnSpc>
              <a:spcBef>
                <a:spcPts val="0"/>
              </a:spcBef>
              <a:spcAft>
                <a:spcPts val="0"/>
              </a:spcAft>
              <a:buNone/>
            </a:pPr>
            <a:r>
              <a:rPr lang="en-AU" dirty="0">
                <a:solidFill>
                  <a:schemeClr val="accent1">
                    <a:lumMod val="50000"/>
                  </a:schemeClr>
                </a:solidFill>
                <a:latin typeface="Tempus Sans ITC" panose="04020404030D07020202" pitchFamily="82" charset="0"/>
              </a:rPr>
              <a:t>And of the Holy Spirit, Amen.</a:t>
            </a:r>
          </a:p>
          <a:p>
            <a:pPr marL="0" indent="0">
              <a:lnSpc>
                <a:spcPct val="100000"/>
              </a:lnSpc>
              <a:spcBef>
                <a:spcPts val="0"/>
              </a:spcBef>
              <a:spcAft>
                <a:spcPts val="0"/>
              </a:spcAft>
              <a:buNone/>
            </a:pPr>
            <a:endParaRPr lang="en-AU" dirty="0">
              <a:solidFill>
                <a:schemeClr val="accent1">
                  <a:lumMod val="50000"/>
                </a:schemeClr>
              </a:solidFill>
              <a:latin typeface="Tempus Sans ITC" panose="04020404030D07020202" pitchFamily="82" charset="0"/>
            </a:endParaRPr>
          </a:p>
          <a:p>
            <a:pPr marL="0" indent="0">
              <a:lnSpc>
                <a:spcPct val="100000"/>
              </a:lnSpc>
              <a:spcBef>
                <a:spcPts val="0"/>
              </a:spcBef>
              <a:buNone/>
            </a:pPr>
            <a:r>
              <a:rPr lang="en-AU" dirty="0">
                <a:solidFill>
                  <a:schemeClr val="accent1">
                    <a:lumMod val="50000"/>
                  </a:schemeClr>
                </a:solidFill>
                <a:effectLst/>
                <a:latin typeface="Tempus Sans ITC" panose="04020404030D07020202" pitchFamily="82" charset="0"/>
                <a:ea typeface="Times New Roman" panose="02020603050405020304" pitchFamily="18" charset="0"/>
              </a:rPr>
              <a:t>Jesus has asked us to walk with Him and to be His disciples.  Jesus said “I am sending you to be kind to all people”.  Let us pray together to promise Jesus that we will be kind disciples with His help.</a:t>
            </a:r>
          </a:p>
        </p:txBody>
      </p:sp>
      <p:pic>
        <p:nvPicPr>
          <p:cNvPr id="4" name="Picture 3">
            <a:extLst>
              <a:ext uri="{FF2B5EF4-FFF2-40B4-BE49-F238E27FC236}">
                <a16:creationId xmlns:a16="http://schemas.microsoft.com/office/drawing/2014/main" id="{F52CECD6-744A-4156-9726-9D590EBE0161}"/>
              </a:ext>
            </a:extLst>
          </p:cNvPr>
          <p:cNvPicPr>
            <a:picLocks noChangeAspect="1"/>
          </p:cNvPicPr>
          <p:nvPr/>
        </p:nvPicPr>
        <p:blipFill>
          <a:blip r:embed="rId4"/>
          <a:stretch>
            <a:fillRect/>
          </a:stretch>
        </p:blipFill>
        <p:spPr>
          <a:xfrm>
            <a:off x="10304112" y="6018715"/>
            <a:ext cx="1847248" cy="798645"/>
          </a:xfrm>
          <a:prstGeom prst="rect">
            <a:avLst/>
          </a:prstGeom>
        </p:spPr>
      </p:pic>
      <p:pic>
        <p:nvPicPr>
          <p:cNvPr id="6" name="Picture 5">
            <a:extLst>
              <a:ext uri="{FF2B5EF4-FFF2-40B4-BE49-F238E27FC236}">
                <a16:creationId xmlns:a16="http://schemas.microsoft.com/office/drawing/2014/main" id="{863C149E-FAB8-4E23-9A77-46C4D2622BD6}"/>
              </a:ext>
            </a:extLst>
          </p:cNvPr>
          <p:cNvPicPr>
            <a:picLocks noChangeAspect="1"/>
          </p:cNvPicPr>
          <p:nvPr/>
        </p:nvPicPr>
        <p:blipFill>
          <a:blip r:embed="rId5"/>
          <a:stretch>
            <a:fillRect/>
          </a:stretch>
        </p:blipFill>
        <p:spPr>
          <a:xfrm>
            <a:off x="8307650" y="945410"/>
            <a:ext cx="3204029" cy="4736574"/>
          </a:xfrm>
          <a:prstGeom prst="rect">
            <a:avLst/>
          </a:prstGeom>
        </p:spPr>
      </p:pic>
      <p:pic>
        <p:nvPicPr>
          <p:cNvPr id="2" name="Recorded Sound">
            <a:hlinkClick r:id="" action="ppaction://media"/>
            <a:extLst>
              <a:ext uri="{FF2B5EF4-FFF2-40B4-BE49-F238E27FC236}">
                <a16:creationId xmlns:a16="http://schemas.microsoft.com/office/drawing/2014/main" id="{4FF89349-A2FA-4085-BEB9-6030F75741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98568892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799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 company name&#10;&#10;Description automatically generated">
            <a:extLst>
              <a:ext uri="{FF2B5EF4-FFF2-40B4-BE49-F238E27FC236}">
                <a16:creationId xmlns:a16="http://schemas.microsoft.com/office/drawing/2014/main" id="{F52CECD6-744A-4156-9726-9D590EBE0161}"/>
              </a:ext>
            </a:extLst>
          </p:cNvPr>
          <p:cNvPicPr>
            <a:picLocks noChangeAspect="1"/>
          </p:cNvPicPr>
          <p:nvPr/>
        </p:nvPicPr>
        <p:blipFill>
          <a:blip r:embed="rId4"/>
          <a:stretch>
            <a:fillRect/>
          </a:stretch>
        </p:blipFill>
        <p:spPr>
          <a:xfrm>
            <a:off x="10261901" y="6003083"/>
            <a:ext cx="1847248" cy="798645"/>
          </a:xfrm>
          <a:prstGeom prst="rect">
            <a:avLst/>
          </a:prstGeom>
        </p:spPr>
      </p:pic>
      <p:sp>
        <p:nvSpPr>
          <p:cNvPr id="6" name="Content Placeholder 5">
            <a:extLst>
              <a:ext uri="{FF2B5EF4-FFF2-40B4-BE49-F238E27FC236}">
                <a16:creationId xmlns:a16="http://schemas.microsoft.com/office/drawing/2014/main" id="{487B42E9-5A27-4964-94D2-80DD30AFE395}"/>
              </a:ext>
            </a:extLst>
          </p:cNvPr>
          <p:cNvSpPr>
            <a:spLocks noGrp="1"/>
          </p:cNvSpPr>
          <p:nvPr>
            <p:ph idx="1"/>
          </p:nvPr>
        </p:nvSpPr>
        <p:spPr>
          <a:xfrm>
            <a:off x="838200" y="437322"/>
            <a:ext cx="10515600" cy="6175513"/>
          </a:xfrm>
        </p:spPr>
        <p:txBody>
          <a:bodyPr anchor="ctr">
            <a:normAutofit/>
          </a:bodyPr>
          <a:lstStyle/>
          <a:p>
            <a:pPr marL="114300" marR="387350" indent="0" algn="just">
              <a:lnSpc>
                <a:spcPct val="100000"/>
              </a:lnSpc>
              <a:spcBef>
                <a:spcPts val="600"/>
              </a:spcBef>
              <a:spcAft>
                <a:spcPts val="0"/>
              </a:spcAft>
              <a:buNone/>
              <a:tabLst>
                <a:tab pos="5257800" algn="r"/>
              </a:tabLst>
            </a:pPr>
            <a:r>
              <a:rPr lang="en-AU" sz="3200" dirty="0">
                <a:solidFill>
                  <a:schemeClr val="accent1">
                    <a:lumMod val="50000"/>
                  </a:schemeClr>
                </a:solidFill>
                <a:effectLst/>
                <a:latin typeface="Tempus Sans ITC" panose="04020404030D07020202" pitchFamily="82" charset="0"/>
                <a:ea typeface="Times New Roman" panose="02020603050405020304" pitchFamily="18" charset="0"/>
              </a:rPr>
              <a:t>Let us listen to the Good News according to John </a:t>
            </a:r>
          </a:p>
          <a:p>
            <a:pPr marL="114300" marR="387350" indent="0" algn="just">
              <a:lnSpc>
                <a:spcPct val="100000"/>
              </a:lnSpc>
              <a:spcBef>
                <a:spcPts val="600"/>
              </a:spcBef>
              <a:spcAft>
                <a:spcPts val="0"/>
              </a:spcAft>
              <a:buNone/>
              <a:tabLst>
                <a:tab pos="5257800" algn="r"/>
              </a:tabLst>
            </a:pPr>
            <a:endParaRPr lang="en-AU" sz="1200" dirty="0">
              <a:latin typeface="Tempus Sans ITC" panose="04020404030D07020202" pitchFamily="82" charset="0"/>
              <a:ea typeface="Times New Roman" panose="02020603050405020304" pitchFamily="18" charset="0"/>
            </a:endParaRPr>
          </a:p>
          <a:p>
            <a:pPr marL="114300" marR="387350" indent="0" algn="just">
              <a:lnSpc>
                <a:spcPct val="100000"/>
              </a:lnSpc>
              <a:spcBef>
                <a:spcPts val="600"/>
              </a:spcBef>
              <a:spcAft>
                <a:spcPts val="0"/>
              </a:spcAft>
              <a:buNone/>
              <a:tabLst>
                <a:tab pos="5257800" algn="r"/>
              </a:tabLst>
            </a:pPr>
            <a:r>
              <a:rPr lang="en-AU" sz="3200" dirty="0">
                <a:solidFill>
                  <a:schemeClr val="accent1">
                    <a:lumMod val="50000"/>
                  </a:schemeClr>
                </a:solidFill>
                <a:effectLst/>
                <a:latin typeface="Tempus Sans ITC" panose="04020404030D07020202" pitchFamily="82" charset="0"/>
                <a:ea typeface="Times New Roman" panose="02020603050405020304" pitchFamily="18" charset="0"/>
              </a:rPr>
              <a:t>On the evening of that same Sunday the disciples locked themselves in a room.  Suddenly, Jesus appeared in the middle of the group.  He greeted them and showed them his hands and his side.  When the disciples saw the Lord, they became very happy.  After Jesus had greeted them again, he said, “I’m sending you, just as the Father has sent me.”  Then he breathed on them and said “Receive the Holy Spirit.”</a:t>
            </a:r>
          </a:p>
          <a:p>
            <a:pPr marL="114300" marR="387350" indent="0" algn="just">
              <a:lnSpc>
                <a:spcPct val="100000"/>
              </a:lnSpc>
              <a:spcBef>
                <a:spcPts val="600"/>
              </a:spcBef>
              <a:spcAft>
                <a:spcPts val="0"/>
              </a:spcAft>
              <a:buNone/>
              <a:tabLst>
                <a:tab pos="5257800" algn="r"/>
              </a:tabLst>
            </a:pPr>
            <a:r>
              <a:rPr lang="en-AU" sz="1200" dirty="0">
                <a:solidFill>
                  <a:schemeClr val="accent1">
                    <a:lumMod val="50000"/>
                  </a:schemeClr>
                </a:solidFill>
                <a:effectLst/>
                <a:latin typeface="Tempus Sans ITC" panose="04020404030D07020202" pitchFamily="82" charset="0"/>
                <a:ea typeface="Times New Roman" panose="02020603050405020304" pitchFamily="18" charset="0"/>
              </a:rPr>
              <a:t> </a:t>
            </a:r>
          </a:p>
          <a:p>
            <a:pPr marL="114300" marR="387350" indent="0" algn="just">
              <a:lnSpc>
                <a:spcPct val="100000"/>
              </a:lnSpc>
              <a:spcBef>
                <a:spcPts val="600"/>
              </a:spcBef>
              <a:spcAft>
                <a:spcPts val="0"/>
              </a:spcAft>
              <a:buNone/>
              <a:tabLst>
                <a:tab pos="5257800" algn="r"/>
              </a:tabLst>
            </a:pPr>
            <a:r>
              <a:rPr lang="en-AU" sz="3200" dirty="0">
                <a:solidFill>
                  <a:schemeClr val="accent1">
                    <a:lumMod val="50000"/>
                  </a:schemeClr>
                </a:solidFill>
                <a:effectLst/>
                <a:latin typeface="Tempus Sans ITC" panose="04020404030D07020202" pitchFamily="82" charset="0"/>
                <a:ea typeface="Times New Roman" panose="02020603050405020304" pitchFamily="18" charset="0"/>
              </a:rPr>
              <a:t>This is the Good News of the Lord. </a:t>
            </a:r>
            <a:endParaRPr lang="en-AU" dirty="0">
              <a:solidFill>
                <a:schemeClr val="accent1">
                  <a:lumMod val="50000"/>
                </a:schemeClr>
              </a:solidFill>
              <a:effectLst/>
              <a:latin typeface="Tempus Sans ITC" panose="04020404030D07020202" pitchFamily="82" charset="0"/>
              <a:ea typeface="Times New Roman" panose="02020603050405020304" pitchFamily="18" charset="0"/>
            </a:endParaRPr>
          </a:p>
        </p:txBody>
      </p:sp>
      <p:pic>
        <p:nvPicPr>
          <p:cNvPr id="2" name="Recorded Sound">
            <a:hlinkClick r:id="" action="ppaction://media"/>
            <a:extLst>
              <a:ext uri="{FF2B5EF4-FFF2-40B4-BE49-F238E27FC236}">
                <a16:creationId xmlns:a16="http://schemas.microsoft.com/office/drawing/2014/main" id="{2296CAD4-2BE8-4DC7-8CEE-487FD6D4C4F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834403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578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697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211BD4-0130-47E7-BA1F-28827B341463}"/>
              </a:ext>
            </a:extLst>
          </p:cNvPr>
          <p:cNvPicPr>
            <a:picLocks noChangeAspect="1"/>
          </p:cNvPicPr>
          <p:nvPr/>
        </p:nvPicPr>
        <p:blipFill>
          <a:blip r:embed="rId4"/>
          <a:stretch>
            <a:fillRect/>
          </a:stretch>
        </p:blipFill>
        <p:spPr>
          <a:xfrm>
            <a:off x="10246778" y="5985147"/>
            <a:ext cx="1847248" cy="798645"/>
          </a:xfrm>
          <a:prstGeom prst="rect">
            <a:avLst/>
          </a:prstGeom>
        </p:spPr>
      </p:pic>
      <p:sp>
        <p:nvSpPr>
          <p:cNvPr id="4" name="Title 3">
            <a:extLst>
              <a:ext uri="{FF2B5EF4-FFF2-40B4-BE49-F238E27FC236}">
                <a16:creationId xmlns:a16="http://schemas.microsoft.com/office/drawing/2014/main" id="{6D56F2F8-81C1-4482-9933-B955488546E4}"/>
              </a:ext>
            </a:extLst>
          </p:cNvPr>
          <p:cNvSpPr>
            <a:spLocks noGrp="1"/>
          </p:cNvSpPr>
          <p:nvPr>
            <p:ph type="title"/>
          </p:nvPr>
        </p:nvSpPr>
        <p:spPr/>
        <p:txBody>
          <a:bodyPr/>
          <a:lstStyle/>
          <a:p>
            <a:r>
              <a:rPr lang="en-AU"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Prayer</a:t>
            </a:r>
          </a:p>
        </p:txBody>
      </p:sp>
      <p:sp>
        <p:nvSpPr>
          <p:cNvPr id="6" name="Content Placeholder 5">
            <a:extLst>
              <a:ext uri="{FF2B5EF4-FFF2-40B4-BE49-F238E27FC236}">
                <a16:creationId xmlns:a16="http://schemas.microsoft.com/office/drawing/2014/main" id="{45401350-F280-4A1B-849A-1728724D67B1}"/>
              </a:ext>
            </a:extLst>
          </p:cNvPr>
          <p:cNvSpPr>
            <a:spLocks noGrp="1"/>
          </p:cNvSpPr>
          <p:nvPr>
            <p:ph idx="1"/>
          </p:nvPr>
        </p:nvSpPr>
        <p:spPr/>
        <p:txBody>
          <a:bodyPr/>
          <a:lstStyle/>
          <a:p>
            <a:pPr marL="0" indent="0" algn="just">
              <a:buNone/>
              <a:tabLst>
                <a:tab pos="5257800" algn="r"/>
              </a:tabLst>
            </a:pPr>
            <a:r>
              <a:rPr lang="en-AU" dirty="0">
                <a:solidFill>
                  <a:schemeClr val="accent1">
                    <a:lumMod val="50000"/>
                  </a:schemeClr>
                </a:solidFill>
                <a:effectLst/>
                <a:latin typeface="Tempus Sans ITC" panose="04020404030D07020202" pitchFamily="82" charset="0"/>
                <a:ea typeface="Times New Roman" panose="02020603050405020304" pitchFamily="18" charset="0"/>
              </a:rPr>
              <a:t>Dear Jesus, help me to be kind to my family.</a:t>
            </a:r>
          </a:p>
          <a:p>
            <a:pPr marL="0" indent="0" algn="just">
              <a:buNone/>
              <a:tabLst>
                <a:tab pos="5257800" algn="r"/>
              </a:tabLst>
            </a:pPr>
            <a:r>
              <a:rPr lang="en-AU" dirty="0">
                <a:solidFill>
                  <a:schemeClr val="accent1">
                    <a:lumMod val="50000"/>
                  </a:schemeClr>
                </a:solidFill>
                <a:effectLst/>
                <a:latin typeface="Tempus Sans ITC" panose="04020404030D07020202" pitchFamily="82" charset="0"/>
                <a:ea typeface="Times New Roman" panose="02020603050405020304" pitchFamily="18" charset="0"/>
              </a:rPr>
              <a:t>Dear Jesus, help me to be kind to all animals and creatures.</a:t>
            </a:r>
          </a:p>
          <a:p>
            <a:pPr marL="0" indent="0" algn="just">
              <a:buNone/>
              <a:tabLst>
                <a:tab pos="5257800" algn="r"/>
              </a:tabLst>
            </a:pPr>
            <a:r>
              <a:rPr lang="en-AU" dirty="0">
                <a:solidFill>
                  <a:schemeClr val="accent1">
                    <a:lumMod val="50000"/>
                  </a:schemeClr>
                </a:solidFill>
                <a:effectLst/>
                <a:latin typeface="Tempus Sans ITC" panose="04020404030D07020202" pitchFamily="82" charset="0"/>
                <a:ea typeface="Times New Roman" panose="02020603050405020304" pitchFamily="18" charset="0"/>
              </a:rPr>
              <a:t>Dear Jesus, help me to be kind to all flowers, plants and trees.</a:t>
            </a:r>
          </a:p>
          <a:p>
            <a:pPr marL="0" indent="0" algn="just">
              <a:buNone/>
              <a:tabLst>
                <a:tab pos="5257800" algn="r"/>
              </a:tabLst>
            </a:pPr>
            <a:r>
              <a:rPr lang="en-AU" dirty="0">
                <a:solidFill>
                  <a:schemeClr val="accent1">
                    <a:lumMod val="50000"/>
                  </a:schemeClr>
                </a:solidFill>
                <a:effectLst/>
                <a:latin typeface="Tempus Sans ITC" panose="04020404030D07020202" pitchFamily="82" charset="0"/>
                <a:ea typeface="Times New Roman" panose="02020603050405020304" pitchFamily="18" charset="0"/>
              </a:rPr>
              <a:t>Dear Jesus, help me to know that when I am kind I am being like you.</a:t>
            </a:r>
          </a:p>
          <a:p>
            <a:pPr marL="0" indent="0" algn="ctr">
              <a:buNone/>
              <a:tabLst>
                <a:tab pos="5257800" algn="r"/>
              </a:tabLst>
            </a:pPr>
            <a:r>
              <a:rPr lang="en-AU" sz="1800" dirty="0">
                <a:solidFill>
                  <a:schemeClr val="accent1">
                    <a:lumMod val="50000"/>
                  </a:schemeClr>
                </a:solidFill>
                <a:effectLst/>
                <a:latin typeface="Tempus Sans ITC" panose="04020404030D07020202" pitchFamily="82" charset="0"/>
                <a:ea typeface="Times New Roman" panose="02020603050405020304" pitchFamily="18" charset="0"/>
              </a:rPr>
              <a:t> </a:t>
            </a:r>
            <a:r>
              <a:rPr lang="en-AU" i="1" dirty="0">
                <a:solidFill>
                  <a:schemeClr val="accent1">
                    <a:lumMod val="50000"/>
                  </a:schemeClr>
                </a:solidFill>
                <a:effectLst/>
                <a:latin typeface="Tempus Sans ITC" panose="04020404030D07020202" pitchFamily="82" charset="0"/>
                <a:ea typeface="Times New Roman" panose="02020603050405020304" pitchFamily="18" charset="0"/>
              </a:rPr>
              <a:t>(Students place hearts on Sacred Space)</a:t>
            </a:r>
            <a:endParaRPr lang="en-AU" sz="1800" dirty="0">
              <a:solidFill>
                <a:schemeClr val="accent1">
                  <a:lumMod val="50000"/>
                </a:schemeClr>
              </a:solidFill>
              <a:effectLst/>
              <a:latin typeface="Tempus Sans ITC" panose="04020404030D07020202" pitchFamily="82" charset="0"/>
              <a:ea typeface="Times New Roman" panose="02020603050405020304" pitchFamily="18" charset="0"/>
            </a:endParaRPr>
          </a:p>
          <a:p>
            <a:pPr marL="0" indent="0" algn="just">
              <a:buNone/>
              <a:tabLst>
                <a:tab pos="5257800" algn="r"/>
              </a:tabLst>
            </a:pPr>
            <a:r>
              <a:rPr lang="en-AU" sz="1800" dirty="0">
                <a:solidFill>
                  <a:schemeClr val="accent1">
                    <a:lumMod val="50000"/>
                  </a:schemeClr>
                </a:solidFill>
                <a:effectLst/>
                <a:latin typeface="Tempus Sans ITC" panose="04020404030D07020202" pitchFamily="82" charset="0"/>
                <a:ea typeface="Times New Roman" panose="02020603050405020304" pitchFamily="18" charset="0"/>
              </a:rPr>
              <a:t> </a:t>
            </a:r>
          </a:p>
          <a:p>
            <a:pPr marL="0" indent="0">
              <a:buNone/>
              <a:tabLst>
                <a:tab pos="5257800" algn="r"/>
              </a:tabLst>
            </a:pPr>
            <a:r>
              <a:rPr lang="en-AU" dirty="0">
                <a:solidFill>
                  <a:schemeClr val="accent1">
                    <a:lumMod val="50000"/>
                  </a:schemeClr>
                </a:solidFill>
                <a:effectLst/>
                <a:latin typeface="Tempus Sans ITC" panose="04020404030D07020202" pitchFamily="82" charset="0"/>
                <a:ea typeface="Times New Roman" panose="02020603050405020304" pitchFamily="18" charset="0"/>
              </a:rPr>
              <a:t>Dear Jesus, I am your loving disciple.  Amen.</a:t>
            </a:r>
          </a:p>
          <a:p>
            <a:pPr marL="0" indent="0">
              <a:buNone/>
            </a:pPr>
            <a:endParaRPr lang="en-AU" dirty="0">
              <a:latin typeface="Tempus Sans ITC" panose="04020404030D07020202" pitchFamily="82" charset="0"/>
            </a:endParaRPr>
          </a:p>
        </p:txBody>
      </p:sp>
      <p:pic>
        <p:nvPicPr>
          <p:cNvPr id="2" name="Recorded Sound">
            <a:hlinkClick r:id="" action="ppaction://media"/>
            <a:extLst>
              <a:ext uri="{FF2B5EF4-FFF2-40B4-BE49-F238E27FC236}">
                <a16:creationId xmlns:a16="http://schemas.microsoft.com/office/drawing/2014/main" id="{B28BE6ED-748C-4A08-812B-0C491942B4D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33608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6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2CECD6-744A-4156-9726-9D590EBE0161}"/>
              </a:ext>
            </a:extLst>
          </p:cNvPr>
          <p:cNvPicPr>
            <a:picLocks noChangeAspect="1"/>
          </p:cNvPicPr>
          <p:nvPr/>
        </p:nvPicPr>
        <p:blipFill>
          <a:blip r:embed="rId4"/>
          <a:stretch>
            <a:fillRect/>
          </a:stretch>
        </p:blipFill>
        <p:spPr>
          <a:xfrm>
            <a:off x="10303828" y="5997009"/>
            <a:ext cx="1847248" cy="798645"/>
          </a:xfrm>
          <a:prstGeom prst="rect">
            <a:avLst/>
          </a:prstGeom>
        </p:spPr>
      </p:pic>
      <p:sp>
        <p:nvSpPr>
          <p:cNvPr id="3" name="Content Placeholder 2">
            <a:extLst>
              <a:ext uri="{FF2B5EF4-FFF2-40B4-BE49-F238E27FC236}">
                <a16:creationId xmlns:a16="http://schemas.microsoft.com/office/drawing/2014/main" id="{04914338-A344-4845-AAFC-9385F35D4B14}"/>
              </a:ext>
            </a:extLst>
          </p:cNvPr>
          <p:cNvSpPr>
            <a:spLocks noGrp="1"/>
          </p:cNvSpPr>
          <p:nvPr>
            <p:ph idx="1"/>
          </p:nvPr>
        </p:nvSpPr>
        <p:spPr>
          <a:xfrm>
            <a:off x="283465" y="1"/>
            <a:ext cx="7115796" cy="6858000"/>
          </a:xfrm>
        </p:spPr>
        <p:txBody>
          <a:bodyPr anchor="ctr">
            <a:normAutofit/>
          </a:bodyPr>
          <a:lstStyle/>
          <a:p>
            <a:pPr marL="45720" indent="0">
              <a:spcBef>
                <a:spcPts val="0"/>
              </a:spcBef>
              <a:spcAft>
                <a:spcPts val="600"/>
              </a:spcAft>
              <a:buNone/>
            </a:pPr>
            <a:r>
              <a:rPr lang="en-AU" sz="44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lnSpc>
                <a:spcPct val="15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Loving us more than we know.</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We’re taking You wherever we go.</a:t>
            </a:r>
          </a:p>
          <a:p>
            <a:pPr marL="45720" indent="0">
              <a:spcBef>
                <a:spcPts val="0"/>
              </a:spcBef>
              <a:spcAft>
                <a:spcPts val="600"/>
              </a:spcAft>
              <a:buNone/>
            </a:pPr>
            <a:endParaRPr lang="en-AU" sz="16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endParaRP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You’re part of our journey we make.</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You’re here in our work and our play.</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 smile our smiles, You cry our tears.</a:t>
            </a:r>
          </a:p>
          <a:p>
            <a:pPr marL="45720" indent="0">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You’re part of our lives every day.</a:t>
            </a:r>
          </a:p>
        </p:txBody>
      </p:sp>
      <p:pic>
        <p:nvPicPr>
          <p:cNvPr id="12" name="Picture 11" descr="A picture containing drawing&#10;&#10;Description automatically generated">
            <a:extLst>
              <a:ext uri="{FF2B5EF4-FFF2-40B4-BE49-F238E27FC236}">
                <a16:creationId xmlns:a16="http://schemas.microsoft.com/office/drawing/2014/main" id="{6B2ED1B9-100E-433A-A1A6-88D9F3F545B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522094" y="1642296"/>
            <a:ext cx="3113272" cy="3171524"/>
          </a:xfrm>
          <a:prstGeom prst="rect">
            <a:avLst/>
          </a:prstGeom>
          <a:effectLst>
            <a:outerShdw blurRad="800100" dist="203200" dir="7200000" algn="ctr" rotWithShape="0">
              <a:srgbClr val="FF0000">
                <a:alpha val="70000"/>
              </a:srgbClr>
            </a:outerShdw>
          </a:effectLst>
        </p:spPr>
      </p:pic>
      <p:pic>
        <p:nvPicPr>
          <p:cNvPr id="5" name="11 Jesus You Live In Our Hearts">
            <a:hlinkClick r:id="" action="ppaction://media"/>
            <a:extLst>
              <a:ext uri="{FF2B5EF4-FFF2-40B4-BE49-F238E27FC236}">
                <a16:creationId xmlns:a16="http://schemas.microsoft.com/office/drawing/2014/main" id="{2FBF0B74-3CCA-4A11-A173-EBF0347393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983077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3"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EF5489-B813-46D8-B70A-3416CF6F1A82}"/>
              </a:ext>
            </a:extLst>
          </p:cNvPr>
          <p:cNvPicPr>
            <a:picLocks noChangeAspect="1"/>
          </p:cNvPicPr>
          <p:nvPr/>
        </p:nvPicPr>
        <p:blipFill rotWithShape="1">
          <a:blip r:embed="rId2"/>
          <a:srcRect l="5343" r="8803"/>
          <a:stretch/>
        </p:blipFill>
        <p:spPr>
          <a:xfrm>
            <a:off x="7399261" y="1621341"/>
            <a:ext cx="3217333" cy="3213434"/>
          </a:xfrm>
          <a:prstGeom prst="rect">
            <a:avLst/>
          </a:prstGeom>
        </p:spPr>
      </p:pic>
      <p:pic>
        <p:nvPicPr>
          <p:cNvPr id="4" name="Picture 3">
            <a:extLst>
              <a:ext uri="{FF2B5EF4-FFF2-40B4-BE49-F238E27FC236}">
                <a16:creationId xmlns:a16="http://schemas.microsoft.com/office/drawing/2014/main" id="{F52CECD6-744A-4156-9726-9D590EBE0161}"/>
              </a:ext>
            </a:extLst>
          </p:cNvPr>
          <p:cNvPicPr>
            <a:picLocks noChangeAspect="1"/>
          </p:cNvPicPr>
          <p:nvPr/>
        </p:nvPicPr>
        <p:blipFill>
          <a:blip r:embed="rId3"/>
          <a:stretch>
            <a:fillRect/>
          </a:stretch>
        </p:blipFill>
        <p:spPr>
          <a:xfrm>
            <a:off x="10303828" y="5997009"/>
            <a:ext cx="1847248" cy="798645"/>
          </a:xfrm>
          <a:prstGeom prst="rect">
            <a:avLst/>
          </a:prstGeom>
        </p:spPr>
      </p:pic>
      <p:sp>
        <p:nvSpPr>
          <p:cNvPr id="3" name="Content Placeholder 2">
            <a:extLst>
              <a:ext uri="{FF2B5EF4-FFF2-40B4-BE49-F238E27FC236}">
                <a16:creationId xmlns:a16="http://schemas.microsoft.com/office/drawing/2014/main" id="{04914338-A344-4845-AAFC-9385F35D4B14}"/>
              </a:ext>
            </a:extLst>
          </p:cNvPr>
          <p:cNvSpPr>
            <a:spLocks noGrp="1"/>
          </p:cNvSpPr>
          <p:nvPr>
            <p:ph idx="1"/>
          </p:nvPr>
        </p:nvSpPr>
        <p:spPr>
          <a:xfrm>
            <a:off x="283465" y="1"/>
            <a:ext cx="7115796" cy="6858000"/>
          </a:xfrm>
        </p:spPr>
        <p:txBody>
          <a:bodyPr anchor="ctr">
            <a:normAutofit/>
          </a:bodyPr>
          <a:lstStyle/>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Loving us more than we know.</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We’re taking You wherever we go.</a:t>
            </a:r>
          </a:p>
          <a:p>
            <a:pPr marL="45720" indent="0">
              <a:lnSpc>
                <a:spcPct val="100000"/>
              </a:lnSpc>
              <a:spcBef>
                <a:spcPts val="0"/>
              </a:spcBef>
              <a:spcAft>
                <a:spcPts val="600"/>
              </a:spcAft>
              <a:buNone/>
            </a:pPr>
            <a:endPar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endParaRP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 work with our hearts and our hands.</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 speak with our words that we say.</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Whatever we do, wherever we go,</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You are precious, you made us to be</a:t>
            </a:r>
          </a:p>
          <a:p>
            <a:pPr marL="45720" indent="0">
              <a:lnSpc>
                <a:spcPct val="100000"/>
              </a:lnSpc>
              <a:spcBef>
                <a:spcPts val="0"/>
              </a:spcBef>
              <a:spcAft>
                <a:spcPts val="600"/>
              </a:spcAft>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A part of Your dreams for the whole world to see</a:t>
            </a:r>
            <a:r>
              <a:rPr lang="en-AU" sz="14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a:t>
            </a:r>
          </a:p>
        </p:txBody>
      </p:sp>
      <p:pic>
        <p:nvPicPr>
          <p:cNvPr id="5" name="Picture 4" descr="A drawing of a cartoon character&#10;&#10;Description automatically generated">
            <a:extLst>
              <a:ext uri="{FF2B5EF4-FFF2-40B4-BE49-F238E27FC236}">
                <a16:creationId xmlns:a16="http://schemas.microsoft.com/office/drawing/2014/main" id="{8EEEB721-0433-43DB-9DAD-B6381C8D595F}"/>
              </a:ext>
            </a:extLst>
          </p:cNvPr>
          <p:cNvPicPr>
            <a:picLocks noChangeAspect="1"/>
          </p:cNvPicPr>
          <p:nvPr/>
        </p:nvPicPr>
        <p:blipFill rotWithShape="1">
          <a:blip r:embed="rId4"/>
          <a:srcRect l="1172"/>
          <a:stretch/>
        </p:blipFill>
        <p:spPr>
          <a:xfrm>
            <a:off x="6966856" y="1397877"/>
            <a:ext cx="4554583" cy="3434693"/>
          </a:xfrm>
          <a:prstGeom prst="rect">
            <a:avLst/>
          </a:prstGeom>
          <a:ln w="28575">
            <a:solidFill>
              <a:schemeClr val="accent1">
                <a:lumMod val="50000"/>
              </a:schemeClr>
            </a:solidFill>
          </a:ln>
        </p:spPr>
      </p:pic>
    </p:spTree>
    <p:extLst>
      <p:ext uri="{BB962C8B-B14F-4D97-AF65-F5344CB8AC3E}">
        <p14:creationId xmlns:p14="http://schemas.microsoft.com/office/powerpoint/2010/main" val="70993061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02CA453-6CA4-45CD-84B6-D560E81DC52C}"/>
              </a:ext>
            </a:extLst>
          </p:cNvPr>
          <p:cNvSpPr>
            <a:spLocks noGrp="1"/>
          </p:cNvSpPr>
          <p:nvPr>
            <p:ph idx="1"/>
          </p:nvPr>
        </p:nvSpPr>
        <p:spPr>
          <a:xfrm>
            <a:off x="283464" y="827314"/>
            <a:ext cx="5932279" cy="5052278"/>
          </a:xfrm>
        </p:spPr>
        <p:txBody>
          <a:bodyPr anchor="ctr">
            <a:normAutofit/>
          </a:bodyPr>
          <a:lstStyle/>
          <a:p>
            <a:pPr marL="45720" indent="0">
              <a:lnSpc>
                <a:spcPct val="100000"/>
              </a:lnSpc>
              <a:spcBef>
                <a:spcPts val="0"/>
              </a:spcBef>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lnSpc>
                <a:spcPct val="100000"/>
              </a:lnSpc>
              <a:spcBef>
                <a:spcPts val="0"/>
              </a:spcBef>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Loving us more than we know.</a:t>
            </a:r>
          </a:p>
          <a:p>
            <a:pPr marL="45720" indent="0">
              <a:lnSpc>
                <a:spcPct val="100000"/>
              </a:lnSpc>
              <a:spcBef>
                <a:spcPts val="0"/>
              </a:spcBef>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Jesus, You live in our hearts,</a:t>
            </a:r>
          </a:p>
          <a:p>
            <a:pPr marL="45720" indent="0">
              <a:lnSpc>
                <a:spcPct val="100000"/>
              </a:lnSpc>
              <a:spcBef>
                <a:spcPts val="0"/>
              </a:spcBef>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We’re taking You wherever we go.</a:t>
            </a:r>
          </a:p>
          <a:p>
            <a:pPr marL="45720" indent="0">
              <a:lnSpc>
                <a:spcPct val="100000"/>
              </a:lnSpc>
              <a:spcBef>
                <a:spcPts val="0"/>
              </a:spcBef>
              <a:buNone/>
            </a:pPr>
            <a:r>
              <a:rPr lang="en-AU" sz="32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We’re taking You wherever we go.</a:t>
            </a:r>
          </a:p>
          <a:p>
            <a:pPr marL="45720" indent="0">
              <a:buNone/>
            </a:pPr>
            <a:endParaRPr lang="en-AU" dirty="0">
              <a:solidFill>
                <a:schemeClr val="tx1">
                  <a:lumMod val="85000"/>
                  <a:lumOff val="15000"/>
                </a:schemeClr>
              </a:solidFill>
            </a:endParaRPr>
          </a:p>
        </p:txBody>
      </p:sp>
      <p:pic>
        <p:nvPicPr>
          <p:cNvPr id="2" name="Picture 1">
            <a:extLst>
              <a:ext uri="{FF2B5EF4-FFF2-40B4-BE49-F238E27FC236}">
                <a16:creationId xmlns:a16="http://schemas.microsoft.com/office/drawing/2014/main" id="{F9CE459F-85EE-4B37-889A-33F5F3F360EE}"/>
              </a:ext>
            </a:extLst>
          </p:cNvPr>
          <p:cNvPicPr>
            <a:picLocks noChangeAspect="1"/>
          </p:cNvPicPr>
          <p:nvPr/>
        </p:nvPicPr>
        <p:blipFill>
          <a:blip r:embed="rId2"/>
          <a:stretch>
            <a:fillRect/>
          </a:stretch>
        </p:blipFill>
        <p:spPr>
          <a:xfrm>
            <a:off x="7399261" y="1844605"/>
            <a:ext cx="3217333" cy="2766907"/>
          </a:xfrm>
          <a:prstGeom prst="rect">
            <a:avLst/>
          </a:prstGeom>
        </p:spPr>
      </p:pic>
      <p:pic>
        <p:nvPicPr>
          <p:cNvPr id="4" name="Picture 3">
            <a:extLst>
              <a:ext uri="{FF2B5EF4-FFF2-40B4-BE49-F238E27FC236}">
                <a16:creationId xmlns:a16="http://schemas.microsoft.com/office/drawing/2014/main" id="{F52CECD6-744A-4156-9726-9D590EBE0161}"/>
              </a:ext>
            </a:extLst>
          </p:cNvPr>
          <p:cNvPicPr>
            <a:picLocks noChangeAspect="1"/>
          </p:cNvPicPr>
          <p:nvPr/>
        </p:nvPicPr>
        <p:blipFill>
          <a:blip r:embed="rId3"/>
          <a:stretch>
            <a:fillRect/>
          </a:stretch>
        </p:blipFill>
        <p:spPr>
          <a:xfrm>
            <a:off x="10183897" y="5995412"/>
            <a:ext cx="1847248" cy="798645"/>
          </a:xfrm>
          <a:prstGeom prst="rect">
            <a:avLst/>
          </a:prstGeom>
        </p:spPr>
      </p:pic>
    </p:spTree>
    <p:extLst>
      <p:ext uri="{BB962C8B-B14F-4D97-AF65-F5344CB8AC3E}">
        <p14:creationId xmlns:p14="http://schemas.microsoft.com/office/powerpoint/2010/main" val="37444883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211BD4-0130-47E7-BA1F-28827B341463}"/>
              </a:ext>
            </a:extLst>
          </p:cNvPr>
          <p:cNvPicPr>
            <a:picLocks noChangeAspect="1"/>
          </p:cNvPicPr>
          <p:nvPr/>
        </p:nvPicPr>
        <p:blipFill>
          <a:blip r:embed="rId2"/>
          <a:stretch>
            <a:fillRect/>
          </a:stretch>
        </p:blipFill>
        <p:spPr>
          <a:xfrm>
            <a:off x="10246778" y="5985147"/>
            <a:ext cx="1847248" cy="798645"/>
          </a:xfrm>
          <a:prstGeom prst="rect">
            <a:avLst/>
          </a:prstGeom>
        </p:spPr>
      </p:pic>
      <p:sp>
        <p:nvSpPr>
          <p:cNvPr id="4" name="Title 3">
            <a:extLst>
              <a:ext uri="{FF2B5EF4-FFF2-40B4-BE49-F238E27FC236}">
                <a16:creationId xmlns:a16="http://schemas.microsoft.com/office/drawing/2014/main" id="{6D56F2F8-81C1-4482-9933-B955488546E4}"/>
              </a:ext>
            </a:extLst>
          </p:cNvPr>
          <p:cNvSpPr>
            <a:spLocks noGrp="1"/>
          </p:cNvSpPr>
          <p:nvPr>
            <p:ph type="title"/>
          </p:nvPr>
        </p:nvSpPr>
        <p:spPr>
          <a:xfrm>
            <a:off x="838200" y="365125"/>
            <a:ext cx="10515600" cy="6049743"/>
          </a:xfrm>
        </p:spPr>
        <p:txBody>
          <a:bodyPr/>
          <a:lstStyle/>
          <a:p>
            <a:pPr algn="ctr"/>
            <a:r>
              <a:rPr lang="en-AU"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OR</a:t>
            </a:r>
          </a:p>
        </p:txBody>
      </p:sp>
    </p:spTree>
    <p:extLst>
      <p:ext uri="{BB962C8B-B14F-4D97-AF65-F5344CB8AC3E}">
        <p14:creationId xmlns:p14="http://schemas.microsoft.com/office/powerpoint/2010/main" val="35285203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211BD4-0130-47E7-BA1F-28827B341463}"/>
              </a:ext>
            </a:extLst>
          </p:cNvPr>
          <p:cNvPicPr>
            <a:picLocks noChangeAspect="1"/>
          </p:cNvPicPr>
          <p:nvPr/>
        </p:nvPicPr>
        <p:blipFill>
          <a:blip r:embed="rId4"/>
          <a:stretch>
            <a:fillRect/>
          </a:stretch>
        </p:blipFill>
        <p:spPr>
          <a:xfrm>
            <a:off x="10246778" y="5985147"/>
            <a:ext cx="1847248" cy="798645"/>
          </a:xfrm>
          <a:prstGeom prst="rect">
            <a:avLst/>
          </a:prstGeom>
        </p:spPr>
      </p:pic>
      <p:pic>
        <p:nvPicPr>
          <p:cNvPr id="2" name="Easter Song - John Burland">
            <a:hlinkClick r:id="" action="ppaction://media"/>
            <a:extLst>
              <a:ext uri="{FF2B5EF4-FFF2-40B4-BE49-F238E27FC236}">
                <a16:creationId xmlns:a16="http://schemas.microsoft.com/office/drawing/2014/main" id="{8044936D-651B-4C0F-9FA9-A4416338C67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335338" y="1825625"/>
            <a:ext cx="5802312" cy="4351338"/>
          </a:xfrm>
        </p:spPr>
      </p:pic>
    </p:spTree>
    <p:extLst>
      <p:ext uri="{BB962C8B-B14F-4D97-AF65-F5344CB8AC3E}">
        <p14:creationId xmlns:p14="http://schemas.microsoft.com/office/powerpoint/2010/main" val="40150124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815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1BDBE3-15CB-47FE-B611-EA489BBFEFB7}"/>
              </a:ext>
            </a:extLst>
          </p:cNvPr>
          <p:cNvPicPr>
            <a:picLocks noChangeAspect="1"/>
          </p:cNvPicPr>
          <p:nvPr/>
        </p:nvPicPr>
        <p:blipFill>
          <a:blip r:embed="rId2"/>
          <a:stretch>
            <a:fillRect/>
          </a:stretch>
        </p:blipFill>
        <p:spPr>
          <a:xfrm>
            <a:off x="10282406" y="5997009"/>
            <a:ext cx="1847248" cy="798645"/>
          </a:xfrm>
          <a:prstGeom prst="rect">
            <a:avLst/>
          </a:prstGeom>
        </p:spPr>
      </p:pic>
      <p:sp>
        <p:nvSpPr>
          <p:cNvPr id="14" name="Title 13">
            <a:extLst>
              <a:ext uri="{FF2B5EF4-FFF2-40B4-BE49-F238E27FC236}">
                <a16:creationId xmlns:a16="http://schemas.microsoft.com/office/drawing/2014/main" id="{F6BBDFFD-3F8D-4130-9B3F-A8AA8A238B7A}"/>
              </a:ext>
            </a:extLst>
          </p:cNvPr>
          <p:cNvSpPr>
            <a:spLocks noGrp="1"/>
          </p:cNvSpPr>
          <p:nvPr>
            <p:ph type="title"/>
          </p:nvPr>
        </p:nvSpPr>
        <p:spPr/>
        <p:txBody>
          <a:bodyPr/>
          <a:lstStyle/>
          <a:p>
            <a:r>
              <a:rPr lang="en-AU" sz="4400"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rPr>
              <a:t>Credits</a:t>
            </a:r>
            <a:endParaRPr lang="en-AU" dirty="0">
              <a:solidFill>
                <a:schemeClr val="accent1">
                  <a:lumMod val="50000"/>
                </a:schemeClr>
              </a:solidFill>
              <a:effectLst>
                <a:outerShdw blurRad="38100" dist="38100" dir="2700000" algn="tl">
                  <a:srgbClr val="000000">
                    <a:alpha val="43137"/>
                  </a:srgbClr>
                </a:outerShdw>
              </a:effectLst>
              <a:latin typeface="Tempus Sans ITC" panose="04020404030D07020202" pitchFamily="82" charset="0"/>
            </a:endParaRPr>
          </a:p>
        </p:txBody>
      </p:sp>
      <p:sp>
        <p:nvSpPr>
          <p:cNvPr id="17" name="Subtitle 16">
            <a:extLst>
              <a:ext uri="{FF2B5EF4-FFF2-40B4-BE49-F238E27FC236}">
                <a16:creationId xmlns:a16="http://schemas.microsoft.com/office/drawing/2014/main" id="{4762558F-50D2-4229-B0BC-7F45B2C0B3A2}"/>
              </a:ext>
            </a:extLst>
          </p:cNvPr>
          <p:cNvSpPr>
            <a:spLocks noGrp="1"/>
          </p:cNvSpPr>
          <p:nvPr>
            <p:ph idx="1"/>
          </p:nvPr>
        </p:nvSpPr>
        <p:spPr/>
        <p:txBody>
          <a:bodyPr>
            <a:normAutofit/>
          </a:bodyPr>
          <a:lstStyle/>
          <a:p>
            <a:pPr marL="0" indent="0">
              <a:spcBef>
                <a:spcPts val="0"/>
              </a:spcBef>
              <a:spcAft>
                <a:spcPts val="600"/>
              </a:spcAft>
              <a:buNone/>
            </a:pPr>
            <a:r>
              <a:rPr lang="en-AU" sz="1800" b="1" dirty="0">
                <a:solidFill>
                  <a:schemeClr val="accent1">
                    <a:lumMod val="50000"/>
                  </a:schemeClr>
                </a:solidFill>
                <a:latin typeface="Tempus Sans ITC" panose="04020404030D07020202" pitchFamily="82" charset="0"/>
              </a:rPr>
              <a:t>Song:</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Jesus You Live in Our Hearts</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Damien Halloran</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As One Voice for Kids</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Willow Connection</a:t>
            </a:r>
          </a:p>
          <a:p>
            <a:pPr marL="0" indent="0">
              <a:spcBef>
                <a:spcPts val="0"/>
              </a:spcBef>
              <a:spcAft>
                <a:spcPts val="600"/>
              </a:spcAft>
              <a:buNone/>
            </a:pPr>
            <a:endParaRPr lang="en-AU" sz="1800" dirty="0">
              <a:solidFill>
                <a:schemeClr val="accent1">
                  <a:lumMod val="50000"/>
                </a:schemeClr>
              </a:solidFill>
              <a:latin typeface="Tempus Sans ITC" panose="04020404030D07020202" pitchFamily="82" charset="0"/>
            </a:endParaRP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Easter Song</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John Burland</a:t>
            </a:r>
          </a:p>
          <a:p>
            <a:pPr marL="0" indent="0">
              <a:spcBef>
                <a:spcPts val="0"/>
              </a:spcBef>
              <a:spcAft>
                <a:spcPts val="600"/>
              </a:spcAft>
              <a:buNone/>
            </a:pPr>
            <a:endParaRPr lang="en-AU" sz="1800" dirty="0">
              <a:solidFill>
                <a:schemeClr val="accent1">
                  <a:lumMod val="50000"/>
                </a:schemeClr>
              </a:solidFill>
              <a:latin typeface="Tempus Sans ITC" panose="04020404030D07020202" pitchFamily="82" charset="0"/>
            </a:endParaRPr>
          </a:p>
          <a:p>
            <a:pPr marL="0" indent="0">
              <a:spcBef>
                <a:spcPts val="0"/>
              </a:spcBef>
              <a:spcAft>
                <a:spcPts val="600"/>
              </a:spcAft>
              <a:buNone/>
            </a:pPr>
            <a:r>
              <a:rPr lang="en-AU" sz="1800" b="1" dirty="0">
                <a:solidFill>
                  <a:schemeClr val="accent1">
                    <a:lumMod val="50000"/>
                  </a:schemeClr>
                </a:solidFill>
                <a:latin typeface="Tempus Sans ITC" panose="04020404030D07020202" pitchFamily="82" charset="0"/>
              </a:rPr>
              <a:t>Pictures:</a:t>
            </a: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Creative Commons</a:t>
            </a:r>
          </a:p>
          <a:p>
            <a:pPr marL="0" indent="0">
              <a:spcBef>
                <a:spcPts val="0"/>
              </a:spcBef>
              <a:spcAft>
                <a:spcPts val="600"/>
              </a:spcAft>
              <a:buNone/>
            </a:pPr>
            <a:endParaRPr lang="en-AU" sz="1800" dirty="0">
              <a:solidFill>
                <a:schemeClr val="accent1">
                  <a:lumMod val="50000"/>
                </a:schemeClr>
              </a:solidFill>
              <a:latin typeface="Tempus Sans ITC" panose="04020404030D07020202" pitchFamily="82" charset="0"/>
            </a:endParaRPr>
          </a:p>
          <a:p>
            <a:pPr marL="0" indent="0">
              <a:spcBef>
                <a:spcPts val="0"/>
              </a:spcBef>
              <a:spcAft>
                <a:spcPts val="600"/>
              </a:spcAft>
              <a:buNone/>
            </a:pPr>
            <a:r>
              <a:rPr lang="en-AU" sz="1800" dirty="0">
                <a:solidFill>
                  <a:schemeClr val="accent1">
                    <a:lumMod val="50000"/>
                  </a:schemeClr>
                </a:solidFill>
                <a:latin typeface="Tempus Sans ITC" panose="04020404030D07020202" pitchFamily="82" charset="0"/>
              </a:rPr>
              <a:t>Living Well Media</a:t>
            </a:r>
          </a:p>
          <a:p>
            <a:pPr marL="0" indent="0">
              <a:buNone/>
            </a:pPr>
            <a:endParaRPr lang="en-AU" b="1" dirty="0"/>
          </a:p>
        </p:txBody>
      </p:sp>
    </p:spTree>
    <p:extLst>
      <p:ext uri="{BB962C8B-B14F-4D97-AF65-F5344CB8AC3E}">
        <p14:creationId xmlns:p14="http://schemas.microsoft.com/office/powerpoint/2010/main" val="42754557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otalTime>26</TotalTime>
  <Words>515</Words>
  <Application>Microsoft Office PowerPoint</Application>
  <PresentationFormat>Widescreen</PresentationFormat>
  <Paragraphs>63</Paragraphs>
  <Slides>12</Slides>
  <Notes>0</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Corbel</vt:lpstr>
      <vt:lpstr>Tempus Sans ITC</vt:lpstr>
      <vt:lpstr>Depth</vt:lpstr>
      <vt:lpstr>WILL I BE A DISCIPLE? 1.13.4</vt:lpstr>
      <vt:lpstr>PowerPoint Presentation</vt:lpstr>
      <vt:lpstr>Student Workbook Activity  Will I Be A Disciple?  Page 34. </vt:lpstr>
      <vt:lpstr>Time to Pray</vt:lpstr>
      <vt:lpstr>PowerPoint Presentation</vt:lpstr>
      <vt:lpstr>Prayer</vt:lpstr>
      <vt:lpstr>PowerPoint Presentation</vt:lpstr>
      <vt:lpstr>PowerPoint Presentation</vt:lpstr>
      <vt:lpstr>PowerPoint Presentation</vt:lpstr>
      <vt:lpstr>OR</vt:lpstr>
      <vt:lpstr>PowerPoint Presentation</vt:lpstr>
      <vt:lpstr>Credits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 I BE A DISCIPLE? 1.13.4</dc:title>
  <dc:creator>Michael Tebbutt</dc:creator>
  <cp:lastModifiedBy>Colleen Smith</cp:lastModifiedBy>
  <cp:revision>6</cp:revision>
  <dcterms:created xsi:type="dcterms:W3CDTF">2020-12-08T22:39:22Z</dcterms:created>
  <dcterms:modified xsi:type="dcterms:W3CDTF">2021-02-12T08:36:06Z</dcterms:modified>
</cp:coreProperties>
</file>