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8"/>
  </p:notesMasterIdLst>
  <p:sldIdLst>
    <p:sldId id="256" r:id="rId2"/>
    <p:sldId id="281" r:id="rId3"/>
    <p:sldId id="279" r:id="rId4"/>
    <p:sldId id="278" r:id="rId5"/>
    <p:sldId id="280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3" r:id="rId26"/>
    <p:sldId id="304" r:id="rId27"/>
  </p:sldIdLst>
  <p:sldSz cx="18288000" cy="10287000"/>
  <p:notesSz cx="5519738" cy="10234613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Impact" panose="020B0806030902050204" pitchFamily="34" charset="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9" d="100"/>
          <a:sy n="49" d="100"/>
        </p:scale>
        <p:origin x="97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391886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126575" y="0"/>
            <a:ext cx="2391886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57897577-1ED7-45C8-A279-47A913A0B3C4}" type="datetimeFigureOut">
              <a:rPr lang="en-AU" smtClean="0"/>
              <a:t>15/07/2019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309563" y="1279525"/>
            <a:ext cx="61388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51974" y="4925408"/>
            <a:ext cx="441579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8"/>
            <a:ext cx="2391886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126575" y="9721108"/>
            <a:ext cx="2391886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3EED81C8-5C94-4344-8EC4-F72A474647E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5300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1.44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D81C8-5C94-4344-8EC4-F72A474647E7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7512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2.00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D81C8-5C94-4344-8EC4-F72A474647E7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4419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 5.18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D81C8-5C94-4344-8EC4-F72A474647E7}" type="slidenum">
              <a:rPr lang="en-AU" smtClean="0"/>
              <a:t>25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9005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D81C8-5C94-4344-8EC4-F72A474647E7}" type="slidenum">
              <a:rPr lang="en-AU" smtClean="0"/>
              <a:t>26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948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0298EA-3716-445E-9503-A38AA6E3A17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57200" y="419100"/>
            <a:ext cx="17449800" cy="960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4864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3600" y="278632"/>
            <a:ext cx="11887200" cy="966546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5486400" cy="8509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7373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17373600" cy="8191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4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6536" y="335893"/>
            <a:ext cx="17434927" cy="9615214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209800" y="2445000"/>
            <a:ext cx="13560796" cy="7353779"/>
            <a:chOff x="-410137" y="425647"/>
            <a:chExt cx="18081062" cy="9805038"/>
          </a:xfrm>
        </p:grpSpPr>
        <p:sp>
          <p:nvSpPr>
            <p:cNvPr id="4" name="TextBox 4"/>
            <p:cNvSpPr txBox="1"/>
            <p:nvPr/>
          </p:nvSpPr>
          <p:spPr>
            <a:xfrm>
              <a:off x="0" y="6470497"/>
              <a:ext cx="17670925" cy="23431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3200"/>
                </a:lnSpc>
              </a:pPr>
              <a:endParaRPr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248128"/>
              <a:ext cx="17670925" cy="9825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60"/>
                </a:lnSpc>
              </a:pPr>
              <a:endParaRPr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-410137" y="425647"/>
              <a:ext cx="17670925" cy="65915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799"/>
                </a:lnSpc>
              </a:pPr>
              <a:r>
                <a:rPr lang="en-US" sz="5999" b="1" spc="359" dirty="0">
                  <a:solidFill>
                    <a:srgbClr val="FFBD5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LIVING OUR FAITH </a:t>
              </a:r>
            </a:p>
            <a:p>
              <a:pPr algn="ctr">
                <a:lnSpc>
                  <a:spcPts val="7799"/>
                </a:lnSpc>
              </a:pPr>
              <a:endParaRPr lang="en-US" sz="5999" b="1" spc="359" dirty="0">
                <a:solidFill>
                  <a:srgbClr val="FFBD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  <a:p>
              <a:pPr algn="ctr">
                <a:lnSpc>
                  <a:spcPts val="7799"/>
                </a:lnSpc>
              </a:pPr>
              <a:r>
                <a:rPr lang="en-US" sz="5999" b="1" spc="359" dirty="0">
                  <a:solidFill>
                    <a:srgbClr val="FFBD5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WHAT WE BELIEVE</a:t>
              </a:r>
            </a:p>
            <a:p>
              <a:pPr algn="ctr">
                <a:lnSpc>
                  <a:spcPts val="7799"/>
                </a:lnSpc>
              </a:pPr>
              <a:endParaRPr lang="en-US" sz="5999" b="1" spc="359" dirty="0">
                <a:solidFill>
                  <a:srgbClr val="FFBD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  <a:p>
              <a:pPr algn="ctr">
                <a:lnSpc>
                  <a:spcPts val="7799"/>
                </a:lnSpc>
              </a:pPr>
              <a:r>
                <a:rPr lang="en-US" sz="5999" b="1" spc="359" dirty="0">
                  <a:solidFill>
                    <a:srgbClr val="FFBD5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7.6.2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4CE19A02-BCE8-4F1F-935C-8F9DF9B21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684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7.6.2 Apostles Creed">
            <a:hlinkClick r:id="" action="ppaction://media"/>
            <a:extLst>
              <a:ext uri="{FF2B5EF4-FFF2-40B4-BE49-F238E27FC236}">
                <a16:creationId xmlns:a16="http://schemas.microsoft.com/office/drawing/2014/main" id="{19496B39-2E02-4A51-B5B9-D5DE8964C6C2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21135596">
            <a:off x="1778024" y="1201733"/>
            <a:ext cx="14485439" cy="8146936"/>
          </a:xfrm>
        </p:spPr>
      </p:pic>
    </p:spTree>
    <p:extLst>
      <p:ext uri="{BB962C8B-B14F-4D97-AF65-F5344CB8AC3E}">
        <p14:creationId xmlns:p14="http://schemas.microsoft.com/office/powerpoint/2010/main" val="6825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00"/>
    </mc:Choice>
    <mc:Fallback xmlns="">
      <p:transition spd="slow" advTm="10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2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" y="1617693"/>
            <a:ext cx="7239000" cy="70516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0" y="472708"/>
            <a:ext cx="8548464" cy="972108"/>
          </a:xfrm>
        </p:spPr>
        <p:txBody>
          <a:bodyPr>
            <a:normAutofit/>
          </a:bodyPr>
          <a:lstStyle/>
          <a:p>
            <a:r>
              <a:rPr lang="en-AU" sz="4800">
                <a:solidFill>
                  <a:schemeClr val="accent6">
                    <a:lumMod val="60000"/>
                    <a:lumOff val="40000"/>
                  </a:schemeClr>
                </a:solidFill>
              </a:rPr>
              <a:t>Read the following:</a:t>
            </a:r>
            <a:endParaRPr lang="en-AU" sz="4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0" y="1768852"/>
            <a:ext cx="8548464" cy="7260848"/>
          </a:xfrm>
        </p:spPr>
        <p:txBody>
          <a:bodyPr>
            <a:noAutofit/>
          </a:bodyPr>
          <a:lstStyle/>
          <a:p>
            <a:r>
              <a:rPr lang="en-AU" sz="3600" b="1">
                <a:solidFill>
                  <a:schemeClr val="bg1"/>
                </a:solidFill>
              </a:rPr>
              <a:t>1.	</a:t>
            </a:r>
            <a:r>
              <a:rPr lang="en-AU" sz="4200" b="1">
                <a:solidFill>
                  <a:schemeClr val="bg1"/>
                </a:solidFill>
              </a:rPr>
              <a:t>Matthew 28:18-20</a:t>
            </a:r>
          </a:p>
          <a:p>
            <a:r>
              <a:rPr lang="en-AU" sz="4200" b="1">
                <a:solidFill>
                  <a:schemeClr val="bg1"/>
                </a:solidFill>
              </a:rPr>
              <a:t>2.	1 Timothy 3:16</a:t>
            </a:r>
          </a:p>
          <a:p>
            <a:r>
              <a:rPr lang="en-AU" sz="4200" b="1">
                <a:solidFill>
                  <a:schemeClr val="bg1"/>
                </a:solidFill>
              </a:rPr>
              <a:t>3.	Philippians 2:6-11</a:t>
            </a:r>
          </a:p>
          <a:p>
            <a:r>
              <a:rPr lang="en-AU" sz="4200" b="1">
                <a:solidFill>
                  <a:schemeClr val="bg1"/>
                </a:solidFill>
              </a:rPr>
              <a:t>4.	Acts 2:36, 13:26-33</a:t>
            </a:r>
          </a:p>
          <a:p>
            <a:r>
              <a:rPr lang="en-AU" sz="4200" b="1">
                <a:solidFill>
                  <a:schemeClr val="bg1"/>
                </a:solidFill>
              </a:rPr>
              <a:t>5.	Ephesians 4:4-6</a:t>
            </a:r>
          </a:p>
          <a:p>
            <a:r>
              <a:rPr lang="en-AU" sz="4200" b="1">
                <a:solidFill>
                  <a:schemeClr val="bg1"/>
                </a:solidFill>
              </a:rPr>
              <a:t>6.	1 Timothy 2:5-6 </a:t>
            </a:r>
          </a:p>
          <a:p>
            <a:r>
              <a:rPr lang="en-AU" sz="4800" b="1">
                <a:solidFill>
                  <a:schemeClr val="bg1"/>
                </a:solidFill>
              </a:rPr>
              <a:t>What are these statements saying about God the Father, Jesus Christ and the Holy Spirit?</a:t>
            </a:r>
            <a:endParaRPr lang="en-AU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16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reed">
            <a:hlinkClick r:id="" action="ppaction://media"/>
            <a:extLst>
              <a:ext uri="{FF2B5EF4-FFF2-40B4-BE49-F238E27FC236}">
                <a16:creationId xmlns:a16="http://schemas.microsoft.com/office/drawing/2014/main" id="{7D762D02-1598-42BD-A64E-BA3A87959D8C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43200" y="1333500"/>
            <a:ext cx="12244488" cy="6886575"/>
          </a:xfrm>
        </p:spPr>
      </p:pic>
    </p:spTree>
    <p:extLst>
      <p:ext uri="{BB962C8B-B14F-4D97-AF65-F5344CB8AC3E}">
        <p14:creationId xmlns:p14="http://schemas.microsoft.com/office/powerpoint/2010/main" val="184203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0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sign&#10;&#10;Description automatically generated">
            <a:extLst>
              <a:ext uri="{FF2B5EF4-FFF2-40B4-BE49-F238E27FC236}">
                <a16:creationId xmlns:a16="http://schemas.microsoft.com/office/drawing/2014/main" id="{244484A1-F9A6-409C-A8E3-13E26B2268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8287980" cy="1028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55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7CB3E5F-C5D6-4DF3-B839-B21A9017630A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4962"/>
            <a:ext cx="18332377" cy="10311962"/>
          </a:xfrm>
        </p:spPr>
      </p:pic>
    </p:spTree>
    <p:extLst>
      <p:ext uri="{BB962C8B-B14F-4D97-AF65-F5344CB8AC3E}">
        <p14:creationId xmlns:p14="http://schemas.microsoft.com/office/powerpoint/2010/main" val="1314598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close up of a person&#10;&#10;Description automatically generated">
            <a:extLst>
              <a:ext uri="{FF2B5EF4-FFF2-40B4-BE49-F238E27FC236}">
                <a16:creationId xmlns:a16="http://schemas.microsoft.com/office/drawing/2014/main" id="{FCE11F17-8F32-4B57-9ADB-4FEF9AE7DA8F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191998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close up of a sign&#10;&#10;Description automatically generated">
            <a:extLst>
              <a:ext uri="{FF2B5EF4-FFF2-40B4-BE49-F238E27FC236}">
                <a16:creationId xmlns:a16="http://schemas.microsoft.com/office/drawing/2014/main" id="{452CB292-55B7-442D-A3AD-2E283367807A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1373808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close up of a person&#10;&#10;Description automatically generated">
            <a:extLst>
              <a:ext uri="{FF2B5EF4-FFF2-40B4-BE49-F238E27FC236}">
                <a16:creationId xmlns:a16="http://schemas.microsoft.com/office/drawing/2014/main" id="{BA813068-8BC4-4A52-939B-EC9AC6DCA843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98"/>
            <a:ext cx="18304350" cy="10296197"/>
          </a:xfrm>
        </p:spPr>
      </p:pic>
    </p:spTree>
    <p:extLst>
      <p:ext uri="{BB962C8B-B14F-4D97-AF65-F5344CB8AC3E}">
        <p14:creationId xmlns:p14="http://schemas.microsoft.com/office/powerpoint/2010/main" val="2320081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close up of a sign&#10;&#10;Description automatically generated">
            <a:extLst>
              <a:ext uri="{FF2B5EF4-FFF2-40B4-BE49-F238E27FC236}">
                <a16:creationId xmlns:a16="http://schemas.microsoft.com/office/drawing/2014/main" id="{9F1DC7E8-CCB4-4F96-817B-B45CD4191543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648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2213162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traffic light&#10;&#10;Description automatically generated">
            <a:extLst>
              <a:ext uri="{FF2B5EF4-FFF2-40B4-BE49-F238E27FC236}">
                <a16:creationId xmlns:a16="http://schemas.microsoft.com/office/drawing/2014/main" id="{E80140D4-5391-4A97-A382-6B68FD9CBDAB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98"/>
            <a:ext cx="18304350" cy="10296197"/>
          </a:xfrm>
        </p:spPr>
      </p:pic>
    </p:spTree>
    <p:extLst>
      <p:ext uri="{BB962C8B-B14F-4D97-AF65-F5344CB8AC3E}">
        <p14:creationId xmlns:p14="http://schemas.microsoft.com/office/powerpoint/2010/main" val="4241418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close up of an animal&#10;&#10;Description automatically generated">
            <a:extLst>
              <a:ext uri="{FF2B5EF4-FFF2-40B4-BE49-F238E27FC236}">
                <a16:creationId xmlns:a16="http://schemas.microsoft.com/office/drawing/2014/main" id="{95E37CF3-92D9-485E-8848-B9B27E7FFE44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3280791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4E7B18C-A499-4DA8-864D-BD8A03A67BDD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1534371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E82CF8EA-0BEB-47B7-8511-DAB4F5CB32FF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40"/>
            <a:ext cx="18280994" cy="10283059"/>
          </a:xfrm>
        </p:spPr>
      </p:pic>
    </p:spTree>
    <p:extLst>
      <p:ext uri="{BB962C8B-B14F-4D97-AF65-F5344CB8AC3E}">
        <p14:creationId xmlns:p14="http://schemas.microsoft.com/office/powerpoint/2010/main" val="3460954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indoor, clothing&#10;&#10;Description automatically generated">
            <a:extLst>
              <a:ext uri="{FF2B5EF4-FFF2-40B4-BE49-F238E27FC236}">
                <a16:creationId xmlns:a16="http://schemas.microsoft.com/office/drawing/2014/main" id="{5434E930-8955-4B78-9739-2852B990439F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40956732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person riding on top of a dirt road&#10;&#10;Description automatically generated">
            <a:extLst>
              <a:ext uri="{FF2B5EF4-FFF2-40B4-BE49-F238E27FC236}">
                <a16:creationId xmlns:a16="http://schemas.microsoft.com/office/drawing/2014/main" id="{D30F41AC-C106-48E8-AD0B-F06BCB47F107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97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853084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close up of a logo&#10;&#10;Description automatically generated">
            <a:extLst>
              <a:ext uri="{FF2B5EF4-FFF2-40B4-BE49-F238E27FC236}">
                <a16:creationId xmlns:a16="http://schemas.microsoft.com/office/drawing/2014/main" id="{2A990784-A36E-4852-9EEE-DE6352193D94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66" y="0"/>
            <a:ext cx="18303766" cy="10295868"/>
          </a:xfrm>
        </p:spPr>
      </p:pic>
    </p:spTree>
    <p:extLst>
      <p:ext uri="{BB962C8B-B14F-4D97-AF65-F5344CB8AC3E}">
        <p14:creationId xmlns:p14="http://schemas.microsoft.com/office/powerpoint/2010/main" val="30149495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A40639D2-A2BD-4C4E-8F5B-1F641FA45536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41127223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picture containing window, building, colorful, indoor&#10;&#10;Description automatically generated">
            <a:extLst>
              <a:ext uri="{FF2B5EF4-FFF2-40B4-BE49-F238E27FC236}">
                <a16:creationId xmlns:a16="http://schemas.microsoft.com/office/drawing/2014/main" id="{5EE8BA51-EAE1-469A-87EF-8BA4FF8EFEDE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30993575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close up of a sunset&#10;&#10;Description automatically generated">
            <a:extLst>
              <a:ext uri="{FF2B5EF4-FFF2-40B4-BE49-F238E27FC236}">
                <a16:creationId xmlns:a16="http://schemas.microsoft.com/office/drawing/2014/main" id="{CF4AD3E8-AB1B-49C0-B36E-356017C6566F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824"/>
            <a:ext cx="18309020" cy="10298824"/>
          </a:xfrm>
        </p:spPr>
      </p:pic>
    </p:spTree>
    <p:extLst>
      <p:ext uri="{BB962C8B-B14F-4D97-AF65-F5344CB8AC3E}">
        <p14:creationId xmlns:p14="http://schemas.microsoft.com/office/powerpoint/2010/main" val="26438117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close up of a flower&#10;&#10;Description automatically generated">
            <a:extLst>
              <a:ext uri="{FF2B5EF4-FFF2-40B4-BE49-F238E27FC236}">
                <a16:creationId xmlns:a16="http://schemas.microsoft.com/office/drawing/2014/main" id="{121F8644-7531-4C6B-9924-4FC3EF68092B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38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42767807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person&#10;&#10;Description automatically generated">
            <a:extLst>
              <a:ext uri="{FF2B5EF4-FFF2-40B4-BE49-F238E27FC236}">
                <a16:creationId xmlns:a16="http://schemas.microsoft.com/office/drawing/2014/main" id="{C0F8C764-5C2E-46D0-856A-8B83F6113D72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39633524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picture containing sky, building, outdoor&#10;&#10;Description automatically generated">
            <a:extLst>
              <a:ext uri="{FF2B5EF4-FFF2-40B4-BE49-F238E27FC236}">
                <a16:creationId xmlns:a16="http://schemas.microsoft.com/office/drawing/2014/main" id="{DD8B1152-1911-465C-AAB6-88516CFE5027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0"/>
            <a:ext cx="18465508" cy="10386848"/>
          </a:xfrm>
        </p:spPr>
      </p:pic>
    </p:spTree>
    <p:extLst>
      <p:ext uri="{BB962C8B-B14F-4D97-AF65-F5344CB8AC3E}">
        <p14:creationId xmlns:p14="http://schemas.microsoft.com/office/powerpoint/2010/main" val="36987304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" y="1617693"/>
            <a:ext cx="7239000" cy="70516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82CA269-3B20-4416-9769-1B6E2A10E793}"/>
              </a:ext>
            </a:extLst>
          </p:cNvPr>
          <p:cNvSpPr/>
          <p:nvPr/>
        </p:nvSpPr>
        <p:spPr>
          <a:xfrm>
            <a:off x="8382000" y="800100"/>
            <a:ext cx="88392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4400" dirty="0">
                <a:solidFill>
                  <a:schemeClr val="bg1"/>
                </a:solidFill>
              </a:rPr>
              <a:t>Help My Unbelief – Focus Ministries</a:t>
            </a:r>
          </a:p>
        </p:txBody>
      </p:sp>
      <p:pic>
        <p:nvPicPr>
          <p:cNvPr id="9" name="Focus - Help my unbelief">
            <a:hlinkClick r:id="" action="ppaction://media"/>
            <a:extLst>
              <a:ext uri="{FF2B5EF4-FFF2-40B4-BE49-F238E27FC236}">
                <a16:creationId xmlns:a16="http://schemas.microsoft.com/office/drawing/2014/main" id="{DB04CCEA-1781-4C83-9FE7-5E4DFE951DF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29600" y="3440824"/>
            <a:ext cx="7802562" cy="438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7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18000">
        <p:fade/>
      </p:transition>
    </mc:Choice>
    <mc:Fallback>
      <p:transition spd="med" advTm="3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57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" y="1617693"/>
            <a:ext cx="7239000" cy="70516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7C7C31-92F5-4C61-966A-EF5E56075A92}"/>
              </a:ext>
            </a:extLst>
          </p:cNvPr>
          <p:cNvSpPr txBox="1">
            <a:spLocks/>
          </p:cNvSpPr>
          <p:nvPr/>
        </p:nvSpPr>
        <p:spPr>
          <a:xfrm>
            <a:off x="8001000" y="1617693"/>
            <a:ext cx="9906000" cy="725960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AU" sz="5400" dirty="0">
                <a:solidFill>
                  <a:schemeClr val="bg1"/>
                </a:solidFill>
              </a:rPr>
              <a:t>References</a:t>
            </a:r>
          </a:p>
          <a:p>
            <a:endParaRPr lang="en-AU" dirty="0">
              <a:solidFill>
                <a:schemeClr val="bg1"/>
              </a:solidFill>
            </a:endParaRPr>
          </a:p>
          <a:p>
            <a:r>
              <a:rPr lang="en-AU" dirty="0">
                <a:solidFill>
                  <a:schemeClr val="bg1"/>
                </a:solidFill>
              </a:rPr>
              <a:t>Video: by CCRESS. </a:t>
            </a:r>
            <a:r>
              <a:rPr lang="en-GB" dirty="0">
                <a:solidFill>
                  <a:schemeClr val="bg1"/>
                </a:solidFill>
              </a:rPr>
              <a:t>Used with permission under creative commons licence. </a:t>
            </a:r>
            <a:r>
              <a:rPr lang="en-AU" dirty="0">
                <a:solidFill>
                  <a:schemeClr val="bg1"/>
                </a:solidFill>
              </a:rPr>
              <a:t> </a:t>
            </a:r>
          </a:p>
          <a:p>
            <a:r>
              <a:rPr lang="en-AU" dirty="0">
                <a:solidFill>
                  <a:schemeClr val="bg1"/>
                </a:solidFill>
              </a:rPr>
              <a:t>Images – all purchased. </a:t>
            </a:r>
            <a:r>
              <a:rPr lang="en-GB" dirty="0">
                <a:solidFill>
                  <a:schemeClr val="bg1"/>
                </a:solidFill>
              </a:rPr>
              <a:t>Used with permission under licence. </a:t>
            </a:r>
            <a:r>
              <a:rPr lang="en-AU" dirty="0">
                <a:solidFill>
                  <a:schemeClr val="bg1"/>
                </a:solidFill>
              </a:rPr>
              <a:t> </a:t>
            </a:r>
          </a:p>
          <a:p>
            <a:endParaRPr lang="en-AU" dirty="0">
              <a:solidFill>
                <a:schemeClr val="bg1"/>
              </a:solidFill>
            </a:endParaRPr>
          </a:p>
          <a:p>
            <a:r>
              <a:rPr lang="en-AU" dirty="0">
                <a:solidFill>
                  <a:schemeClr val="bg1"/>
                </a:solidFill>
              </a:rPr>
              <a:t>Music: Help My Unbelief – Focus Ministries, </a:t>
            </a:r>
            <a:r>
              <a:rPr lang="en-GB" dirty="0">
                <a:solidFill>
                  <a:schemeClr val="bg1"/>
                </a:solidFill>
              </a:rPr>
              <a:t>Used with permission under creative commons licence. </a:t>
            </a:r>
            <a:r>
              <a:rPr lang="en-AU" dirty="0">
                <a:solidFill>
                  <a:schemeClr val="bg1"/>
                </a:solidFill>
              </a:rPr>
              <a:t> </a:t>
            </a:r>
          </a:p>
          <a:p>
            <a:endParaRPr lang="en-A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72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18000">
        <p:fade/>
      </p:transition>
    </mc:Choice>
    <mc:Fallback>
      <p:transition spd="med" advTm="318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108</Words>
  <Application>Microsoft Office PowerPoint</Application>
  <PresentationFormat>Custom</PresentationFormat>
  <Paragraphs>28</Paragraphs>
  <Slides>26</Slides>
  <Notes>4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Calibri</vt:lpstr>
      <vt:lpstr>Impact</vt:lpstr>
      <vt:lpstr>Arial</vt:lpstr>
      <vt:lpstr>Office Theme</vt:lpstr>
      <vt:lpstr>PowerPoint Presentation</vt:lpstr>
      <vt:lpstr>PowerPoint Presentation</vt:lpstr>
      <vt:lpstr>PowerPoint Presentation</vt:lpstr>
      <vt:lpstr>Read the following: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Healey</dc:creator>
  <cp:lastModifiedBy>Richard Healey</cp:lastModifiedBy>
  <cp:revision>6</cp:revision>
  <cp:lastPrinted>2019-07-15T08:33:15Z</cp:lastPrinted>
  <dcterms:created xsi:type="dcterms:W3CDTF">2019-05-21T22:57:56Z</dcterms:created>
  <dcterms:modified xsi:type="dcterms:W3CDTF">2019-07-15T08:35:02Z</dcterms:modified>
</cp:coreProperties>
</file>