
<file path=[Content_Types].xml><?xml version="1.0" encoding="utf-8"?>
<Types xmlns="http://schemas.openxmlformats.org/package/2006/content-types">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63" r:id="rId4"/>
    <p:sldId id="266" r:id="rId5"/>
    <p:sldId id="259" r:id="rId6"/>
    <p:sldId id="268" r:id="rId7"/>
    <p:sldId id="260" r:id="rId8"/>
    <p:sldId id="261" r:id="rId9"/>
    <p:sldId id="262" r:id="rId10"/>
    <p:sldId id="269"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FF"/>
    <a:srgbClr val="6600CC"/>
    <a:srgbClr val="FF66FF"/>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1"/>
    <p:restoredTop sz="94719"/>
  </p:normalViewPr>
  <p:slideViewPr>
    <p:cSldViewPr>
      <p:cViewPr varScale="1">
        <p:scale>
          <a:sx n="108" d="100"/>
          <a:sy n="108" d="100"/>
        </p:scale>
        <p:origin x="678"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BFC2C8-4020-40DD-8A75-2F51878D9358}" type="doc">
      <dgm:prSet loTypeId="urn:microsoft.com/office/officeart/2008/layout/VerticalAccentList" loCatId="list" qsTypeId="urn:microsoft.com/office/officeart/2005/8/quickstyle/simple1" qsCatId="simple" csTypeId="urn:microsoft.com/office/officeart/2005/8/colors/accent4_1" csCatId="accent4" phldr="1"/>
      <dgm:spPr/>
      <dgm:t>
        <a:bodyPr/>
        <a:lstStyle/>
        <a:p>
          <a:endParaRPr lang="en-AU"/>
        </a:p>
      </dgm:t>
    </dgm:pt>
    <dgm:pt modelId="{F298620F-904B-426C-BA68-2653CF537506}">
      <dgm:prSet phldrT="[Text]"/>
      <dgm:spPr/>
      <dgm:t>
        <a:bodyPr/>
        <a:lstStyle/>
        <a:p>
          <a:r>
            <a:rPr lang="en-AU" dirty="0">
              <a:solidFill>
                <a:schemeClr val="bg1"/>
              </a:solidFill>
              <a:effectLst>
                <a:outerShdw blurRad="38100" dist="38100" dir="2700000" algn="tl">
                  <a:srgbClr val="000000">
                    <a:alpha val="43137"/>
                  </a:srgbClr>
                </a:outerShdw>
              </a:effectLst>
            </a:rPr>
            <a:t>The 4 weeks of Advent</a:t>
          </a:r>
        </a:p>
      </dgm:t>
    </dgm:pt>
    <dgm:pt modelId="{BF166C99-1170-4852-875B-E1C1A43F2787}" type="parTrans" cxnId="{B6A6CCF2-E6CA-4E8B-B4C2-50E7D1AAAA82}">
      <dgm:prSet/>
      <dgm:spPr/>
      <dgm:t>
        <a:bodyPr/>
        <a:lstStyle/>
        <a:p>
          <a:endParaRPr lang="en-AU"/>
        </a:p>
      </dgm:t>
    </dgm:pt>
    <dgm:pt modelId="{731812BD-2DC2-4086-9726-78908C9C2CC5}" type="sibTrans" cxnId="{B6A6CCF2-E6CA-4E8B-B4C2-50E7D1AAAA82}">
      <dgm:prSet/>
      <dgm:spPr/>
      <dgm:t>
        <a:bodyPr/>
        <a:lstStyle/>
        <a:p>
          <a:endParaRPr lang="en-AU"/>
        </a:p>
      </dgm:t>
    </dgm:pt>
    <dgm:pt modelId="{921786EF-99EA-4862-922E-7C7BF1DE7599}">
      <dgm:prSet phldrT="[Text]" custT="1"/>
      <dgm:spPr>
        <a:solidFill>
          <a:srgbClr val="9999FF"/>
        </a:solidFill>
      </dgm:spPr>
      <dgm:t>
        <a:bodyPr/>
        <a:lstStyle/>
        <a:p>
          <a:pPr algn="ctr"/>
          <a:r>
            <a:rPr lang="en-AU" sz="4400" b="1" dirty="0">
              <a:solidFill>
                <a:srgbClr val="002060"/>
              </a:solidFill>
            </a:rPr>
            <a:t>The Four Candles </a:t>
          </a:r>
        </a:p>
      </dgm:t>
    </dgm:pt>
    <dgm:pt modelId="{3FEAD12A-7AFB-4596-858F-C1A1A391DE17}" type="parTrans" cxnId="{8D718514-84F0-4E20-8E66-A7711D6B9469}">
      <dgm:prSet/>
      <dgm:spPr/>
      <dgm:t>
        <a:bodyPr/>
        <a:lstStyle/>
        <a:p>
          <a:endParaRPr lang="en-AU"/>
        </a:p>
      </dgm:t>
    </dgm:pt>
    <dgm:pt modelId="{484D5CC5-1719-4457-AA96-7FBFDB25E1F0}" type="sibTrans" cxnId="{8D718514-84F0-4E20-8E66-A7711D6B9469}">
      <dgm:prSet/>
      <dgm:spPr/>
      <dgm:t>
        <a:bodyPr/>
        <a:lstStyle/>
        <a:p>
          <a:endParaRPr lang="en-AU"/>
        </a:p>
      </dgm:t>
    </dgm:pt>
    <dgm:pt modelId="{68950BF9-69FD-48CD-9DD7-FEE1576B68B7}">
      <dgm:prSet phldrT="[Text]"/>
      <dgm:spPr/>
      <dgm:t>
        <a:bodyPr/>
        <a:lstStyle/>
        <a:p>
          <a:r>
            <a:rPr lang="en-AU" dirty="0">
              <a:solidFill>
                <a:schemeClr val="bg1"/>
              </a:solidFill>
              <a:effectLst>
                <a:outerShdw blurRad="38100" dist="38100" dir="2700000" algn="tl">
                  <a:srgbClr val="000000">
                    <a:alpha val="43137"/>
                  </a:srgbClr>
                </a:outerShdw>
              </a:effectLst>
            </a:rPr>
            <a:t>Prayer, Penance and Good Works</a:t>
          </a:r>
        </a:p>
      </dgm:t>
    </dgm:pt>
    <dgm:pt modelId="{3AAA7EC4-0131-4CFF-9773-890D037A3615}" type="parTrans" cxnId="{DE5F23B6-3EEF-43AA-A546-91644046BAC6}">
      <dgm:prSet/>
      <dgm:spPr/>
      <dgm:t>
        <a:bodyPr/>
        <a:lstStyle/>
        <a:p>
          <a:endParaRPr lang="en-AU"/>
        </a:p>
      </dgm:t>
    </dgm:pt>
    <dgm:pt modelId="{BFEE60FA-9B86-4D67-BD27-E1A2D04E5684}" type="sibTrans" cxnId="{DE5F23B6-3EEF-43AA-A546-91644046BAC6}">
      <dgm:prSet/>
      <dgm:spPr/>
      <dgm:t>
        <a:bodyPr/>
        <a:lstStyle/>
        <a:p>
          <a:endParaRPr lang="en-AU"/>
        </a:p>
      </dgm:t>
    </dgm:pt>
    <dgm:pt modelId="{14FADBAC-8E3E-4FD9-8509-6928905610DD}">
      <dgm:prSet phldrT="[Text]" custT="1"/>
      <dgm:spPr>
        <a:solidFill>
          <a:srgbClr val="9999FF"/>
        </a:solidFill>
      </dgm:spPr>
      <dgm:t>
        <a:bodyPr/>
        <a:lstStyle/>
        <a:p>
          <a:pPr algn="ctr"/>
          <a:r>
            <a:rPr lang="en-AU" sz="4400" b="1" dirty="0">
              <a:solidFill>
                <a:srgbClr val="002060"/>
              </a:solidFill>
            </a:rPr>
            <a:t>Three Purple Candles</a:t>
          </a:r>
        </a:p>
      </dgm:t>
    </dgm:pt>
    <dgm:pt modelId="{ABC055AB-D8A1-4C84-8180-959D03573E00}" type="parTrans" cxnId="{2D7199F7-B436-46C6-A177-DA9DC4D1CFA9}">
      <dgm:prSet/>
      <dgm:spPr/>
      <dgm:t>
        <a:bodyPr/>
        <a:lstStyle/>
        <a:p>
          <a:endParaRPr lang="en-AU"/>
        </a:p>
      </dgm:t>
    </dgm:pt>
    <dgm:pt modelId="{E2F77918-F828-41B4-9B65-DEE07FDBC851}" type="sibTrans" cxnId="{2D7199F7-B436-46C6-A177-DA9DC4D1CFA9}">
      <dgm:prSet/>
      <dgm:spPr/>
      <dgm:t>
        <a:bodyPr/>
        <a:lstStyle/>
        <a:p>
          <a:endParaRPr lang="en-AU"/>
        </a:p>
      </dgm:t>
    </dgm:pt>
    <dgm:pt modelId="{155858E7-317C-4E5B-A5C2-6A13DC8EAFE9}">
      <dgm:prSet phldrT="[Text]"/>
      <dgm:spPr/>
      <dgm:t>
        <a:bodyPr/>
        <a:lstStyle/>
        <a:p>
          <a:r>
            <a:rPr lang="en-AU" dirty="0">
              <a:solidFill>
                <a:schemeClr val="bg1"/>
              </a:solidFill>
              <a:effectLst>
                <a:outerShdw blurRad="38100" dist="38100" dir="2700000" algn="tl">
                  <a:srgbClr val="000000">
                    <a:alpha val="43137"/>
                  </a:srgbClr>
                </a:outerShdw>
              </a:effectLst>
            </a:rPr>
            <a:t>New life</a:t>
          </a:r>
        </a:p>
      </dgm:t>
    </dgm:pt>
    <dgm:pt modelId="{137D5738-BD74-4A5B-A0F9-3B941EE08F95}" type="parTrans" cxnId="{4FE39540-88E6-4F65-8CBF-6E25835E82F7}">
      <dgm:prSet/>
      <dgm:spPr/>
      <dgm:t>
        <a:bodyPr/>
        <a:lstStyle/>
        <a:p>
          <a:endParaRPr lang="en-AU"/>
        </a:p>
      </dgm:t>
    </dgm:pt>
    <dgm:pt modelId="{E267D4C1-F5E9-4A51-A695-70E16FA29F87}" type="sibTrans" cxnId="{4FE39540-88E6-4F65-8CBF-6E25835E82F7}">
      <dgm:prSet/>
      <dgm:spPr/>
      <dgm:t>
        <a:bodyPr/>
        <a:lstStyle/>
        <a:p>
          <a:endParaRPr lang="en-AU"/>
        </a:p>
      </dgm:t>
    </dgm:pt>
    <dgm:pt modelId="{52B080BE-D4B3-4E8C-81A9-7F863A419FAB}">
      <dgm:prSet phldrT="[Text]" custT="1"/>
      <dgm:spPr>
        <a:solidFill>
          <a:srgbClr val="9999FF"/>
        </a:solidFill>
      </dgm:spPr>
      <dgm:t>
        <a:bodyPr/>
        <a:lstStyle/>
        <a:p>
          <a:pPr algn="ctr"/>
          <a:r>
            <a:rPr lang="en-AU" sz="4400" b="1" dirty="0">
              <a:solidFill>
                <a:srgbClr val="002060"/>
              </a:solidFill>
            </a:rPr>
            <a:t>Pine cones, nuts, or seedpods </a:t>
          </a:r>
        </a:p>
      </dgm:t>
    </dgm:pt>
    <dgm:pt modelId="{6B2F2340-73C7-4E01-9C5C-8EB9BF7927E2}" type="parTrans" cxnId="{5CC1808B-273E-43A2-8DE4-82D81B405B35}">
      <dgm:prSet/>
      <dgm:spPr/>
      <dgm:t>
        <a:bodyPr/>
        <a:lstStyle/>
        <a:p>
          <a:endParaRPr lang="en-AU"/>
        </a:p>
      </dgm:t>
    </dgm:pt>
    <dgm:pt modelId="{7913AEC9-C3EF-4EB7-930E-B885EFB1D0A6}" type="sibTrans" cxnId="{5CC1808B-273E-43A2-8DE4-82D81B405B35}">
      <dgm:prSet/>
      <dgm:spPr/>
      <dgm:t>
        <a:bodyPr/>
        <a:lstStyle/>
        <a:p>
          <a:endParaRPr lang="en-AU"/>
        </a:p>
      </dgm:t>
    </dgm:pt>
    <dgm:pt modelId="{FA459F8F-7144-4ACF-8571-E50D9AE76606}" type="pres">
      <dgm:prSet presAssocID="{EABFC2C8-4020-40DD-8A75-2F51878D9358}" presName="Name0" presStyleCnt="0">
        <dgm:presLayoutVars>
          <dgm:chMax/>
          <dgm:chPref/>
          <dgm:dir/>
        </dgm:presLayoutVars>
      </dgm:prSet>
      <dgm:spPr/>
    </dgm:pt>
    <dgm:pt modelId="{325AE10D-FABA-41E8-9786-37E03058157E}" type="pres">
      <dgm:prSet presAssocID="{F298620F-904B-426C-BA68-2653CF537506}" presName="parenttextcomposite" presStyleCnt="0"/>
      <dgm:spPr/>
    </dgm:pt>
    <dgm:pt modelId="{05736A89-EC65-4E00-967C-DC03AEB81604}" type="pres">
      <dgm:prSet presAssocID="{F298620F-904B-426C-BA68-2653CF537506}" presName="parenttext" presStyleLbl="revTx" presStyleIdx="0" presStyleCnt="3">
        <dgm:presLayoutVars>
          <dgm:chMax/>
          <dgm:chPref val="2"/>
          <dgm:bulletEnabled val="1"/>
        </dgm:presLayoutVars>
      </dgm:prSet>
      <dgm:spPr/>
    </dgm:pt>
    <dgm:pt modelId="{70301413-7C59-4F27-B425-C8FC980D8064}" type="pres">
      <dgm:prSet presAssocID="{F298620F-904B-426C-BA68-2653CF537506}" presName="composite" presStyleCnt="0"/>
      <dgm:spPr/>
    </dgm:pt>
    <dgm:pt modelId="{B08CD6F5-F76F-4422-9A88-C84AED9A7367}" type="pres">
      <dgm:prSet presAssocID="{F298620F-904B-426C-BA68-2653CF537506}" presName="chevron1" presStyleLbl="alignNode1" presStyleIdx="0" presStyleCnt="21"/>
      <dgm:spPr/>
    </dgm:pt>
    <dgm:pt modelId="{D13F7A3F-0E1C-4464-8866-5D54D2EC70D6}" type="pres">
      <dgm:prSet presAssocID="{F298620F-904B-426C-BA68-2653CF537506}" presName="chevron2" presStyleLbl="alignNode1" presStyleIdx="1" presStyleCnt="21"/>
      <dgm:spPr/>
    </dgm:pt>
    <dgm:pt modelId="{4F382B98-9AF0-468C-802A-842FA2991EDF}" type="pres">
      <dgm:prSet presAssocID="{F298620F-904B-426C-BA68-2653CF537506}" presName="chevron3" presStyleLbl="alignNode1" presStyleIdx="2" presStyleCnt="21"/>
      <dgm:spPr/>
    </dgm:pt>
    <dgm:pt modelId="{9BAFA900-BB5A-4E60-AD3F-8903C3E1DB6C}" type="pres">
      <dgm:prSet presAssocID="{F298620F-904B-426C-BA68-2653CF537506}" presName="chevron4" presStyleLbl="alignNode1" presStyleIdx="3" presStyleCnt="21"/>
      <dgm:spPr/>
    </dgm:pt>
    <dgm:pt modelId="{95F58732-8DDB-4F98-8975-9075D6664FE0}" type="pres">
      <dgm:prSet presAssocID="{F298620F-904B-426C-BA68-2653CF537506}" presName="chevron5" presStyleLbl="alignNode1" presStyleIdx="4" presStyleCnt="21"/>
      <dgm:spPr/>
    </dgm:pt>
    <dgm:pt modelId="{DCFF0544-4635-4385-8FEA-7422688D4ADC}" type="pres">
      <dgm:prSet presAssocID="{F298620F-904B-426C-BA68-2653CF537506}" presName="chevron6" presStyleLbl="alignNode1" presStyleIdx="5" presStyleCnt="21"/>
      <dgm:spPr/>
    </dgm:pt>
    <dgm:pt modelId="{B14C0259-69EF-41C6-8A66-38CE827E0036}" type="pres">
      <dgm:prSet presAssocID="{F298620F-904B-426C-BA68-2653CF537506}" presName="chevron7" presStyleLbl="alignNode1" presStyleIdx="6" presStyleCnt="21"/>
      <dgm:spPr/>
    </dgm:pt>
    <dgm:pt modelId="{C737C56D-EB84-4B79-8200-8A0034493C44}" type="pres">
      <dgm:prSet presAssocID="{F298620F-904B-426C-BA68-2653CF537506}" presName="childtext" presStyleLbl="solidFgAcc1" presStyleIdx="0" presStyleCnt="3">
        <dgm:presLayoutVars>
          <dgm:chMax/>
          <dgm:chPref val="0"/>
          <dgm:bulletEnabled val="1"/>
        </dgm:presLayoutVars>
      </dgm:prSet>
      <dgm:spPr/>
    </dgm:pt>
    <dgm:pt modelId="{8F9C8A76-875E-4401-A453-73FFD7586BE7}" type="pres">
      <dgm:prSet presAssocID="{731812BD-2DC2-4086-9726-78908C9C2CC5}" presName="sibTrans" presStyleCnt="0"/>
      <dgm:spPr/>
    </dgm:pt>
    <dgm:pt modelId="{36CA1649-7DDE-4075-9ABD-F46716F252F3}" type="pres">
      <dgm:prSet presAssocID="{68950BF9-69FD-48CD-9DD7-FEE1576B68B7}" presName="parenttextcomposite" presStyleCnt="0"/>
      <dgm:spPr/>
    </dgm:pt>
    <dgm:pt modelId="{84604861-7CAC-4A76-AB69-DFBF9E0CFFE4}" type="pres">
      <dgm:prSet presAssocID="{68950BF9-69FD-48CD-9DD7-FEE1576B68B7}" presName="parenttext" presStyleLbl="revTx" presStyleIdx="1" presStyleCnt="3">
        <dgm:presLayoutVars>
          <dgm:chMax/>
          <dgm:chPref val="2"/>
          <dgm:bulletEnabled val="1"/>
        </dgm:presLayoutVars>
      </dgm:prSet>
      <dgm:spPr/>
    </dgm:pt>
    <dgm:pt modelId="{8ED8CDE5-A980-4B8E-B149-94E76D70AC5C}" type="pres">
      <dgm:prSet presAssocID="{68950BF9-69FD-48CD-9DD7-FEE1576B68B7}" presName="composite" presStyleCnt="0"/>
      <dgm:spPr/>
    </dgm:pt>
    <dgm:pt modelId="{9F251C63-9260-442A-8CEB-570870044E5B}" type="pres">
      <dgm:prSet presAssocID="{68950BF9-69FD-48CD-9DD7-FEE1576B68B7}" presName="chevron1" presStyleLbl="alignNode1" presStyleIdx="7" presStyleCnt="21"/>
      <dgm:spPr/>
    </dgm:pt>
    <dgm:pt modelId="{06DE9B55-6AE1-4D2B-9984-16F76676321C}" type="pres">
      <dgm:prSet presAssocID="{68950BF9-69FD-48CD-9DD7-FEE1576B68B7}" presName="chevron2" presStyleLbl="alignNode1" presStyleIdx="8" presStyleCnt="21"/>
      <dgm:spPr/>
    </dgm:pt>
    <dgm:pt modelId="{FF172775-903A-43FF-94D8-BF12DC419A39}" type="pres">
      <dgm:prSet presAssocID="{68950BF9-69FD-48CD-9DD7-FEE1576B68B7}" presName="chevron3" presStyleLbl="alignNode1" presStyleIdx="9" presStyleCnt="21"/>
      <dgm:spPr/>
    </dgm:pt>
    <dgm:pt modelId="{4D5D1756-F76B-4A62-AABF-F9C6301B3AE8}" type="pres">
      <dgm:prSet presAssocID="{68950BF9-69FD-48CD-9DD7-FEE1576B68B7}" presName="chevron4" presStyleLbl="alignNode1" presStyleIdx="10" presStyleCnt="21"/>
      <dgm:spPr/>
    </dgm:pt>
    <dgm:pt modelId="{7906FF86-4E22-49D8-9BEC-3BED5AC750EA}" type="pres">
      <dgm:prSet presAssocID="{68950BF9-69FD-48CD-9DD7-FEE1576B68B7}" presName="chevron5" presStyleLbl="alignNode1" presStyleIdx="11" presStyleCnt="21"/>
      <dgm:spPr/>
    </dgm:pt>
    <dgm:pt modelId="{3E8AF369-0DCA-4153-B392-EDC2612B2643}" type="pres">
      <dgm:prSet presAssocID="{68950BF9-69FD-48CD-9DD7-FEE1576B68B7}" presName="chevron6" presStyleLbl="alignNode1" presStyleIdx="12" presStyleCnt="21"/>
      <dgm:spPr/>
    </dgm:pt>
    <dgm:pt modelId="{824726BD-3CD9-4CA9-87FD-514D9145C947}" type="pres">
      <dgm:prSet presAssocID="{68950BF9-69FD-48CD-9DD7-FEE1576B68B7}" presName="chevron7" presStyleLbl="alignNode1" presStyleIdx="13" presStyleCnt="21"/>
      <dgm:spPr/>
    </dgm:pt>
    <dgm:pt modelId="{85DBEC6E-059C-4B91-A432-FDBB5E05FA88}" type="pres">
      <dgm:prSet presAssocID="{68950BF9-69FD-48CD-9DD7-FEE1576B68B7}" presName="childtext" presStyleLbl="solidFgAcc1" presStyleIdx="1" presStyleCnt="3">
        <dgm:presLayoutVars>
          <dgm:chMax/>
          <dgm:chPref val="0"/>
          <dgm:bulletEnabled val="1"/>
        </dgm:presLayoutVars>
      </dgm:prSet>
      <dgm:spPr/>
    </dgm:pt>
    <dgm:pt modelId="{14BA2FAE-56EB-499A-B236-055D9091299A}" type="pres">
      <dgm:prSet presAssocID="{BFEE60FA-9B86-4D67-BD27-E1A2D04E5684}" presName="sibTrans" presStyleCnt="0"/>
      <dgm:spPr/>
    </dgm:pt>
    <dgm:pt modelId="{34773A25-A1AE-49B4-8AE2-2450E19816D5}" type="pres">
      <dgm:prSet presAssocID="{155858E7-317C-4E5B-A5C2-6A13DC8EAFE9}" presName="parenttextcomposite" presStyleCnt="0"/>
      <dgm:spPr/>
    </dgm:pt>
    <dgm:pt modelId="{E6FAAEF7-8509-43DB-B5FF-4DF0367BF5CB}" type="pres">
      <dgm:prSet presAssocID="{155858E7-317C-4E5B-A5C2-6A13DC8EAFE9}" presName="parenttext" presStyleLbl="revTx" presStyleIdx="2" presStyleCnt="3">
        <dgm:presLayoutVars>
          <dgm:chMax/>
          <dgm:chPref val="2"/>
          <dgm:bulletEnabled val="1"/>
        </dgm:presLayoutVars>
      </dgm:prSet>
      <dgm:spPr/>
    </dgm:pt>
    <dgm:pt modelId="{D8BA433D-8E4D-4F55-B683-1372F2F9D8FB}" type="pres">
      <dgm:prSet presAssocID="{155858E7-317C-4E5B-A5C2-6A13DC8EAFE9}" presName="composite" presStyleCnt="0"/>
      <dgm:spPr/>
    </dgm:pt>
    <dgm:pt modelId="{7C4A9F22-15A6-4CC3-8845-DDAA4079595A}" type="pres">
      <dgm:prSet presAssocID="{155858E7-317C-4E5B-A5C2-6A13DC8EAFE9}" presName="chevron1" presStyleLbl="alignNode1" presStyleIdx="14" presStyleCnt="21"/>
      <dgm:spPr/>
    </dgm:pt>
    <dgm:pt modelId="{FD224E2B-E845-4126-9239-52BD32CBC9A1}" type="pres">
      <dgm:prSet presAssocID="{155858E7-317C-4E5B-A5C2-6A13DC8EAFE9}" presName="chevron2" presStyleLbl="alignNode1" presStyleIdx="15" presStyleCnt="21"/>
      <dgm:spPr/>
    </dgm:pt>
    <dgm:pt modelId="{60710D4A-5102-4EEE-8102-F6C4F1A90505}" type="pres">
      <dgm:prSet presAssocID="{155858E7-317C-4E5B-A5C2-6A13DC8EAFE9}" presName="chevron3" presStyleLbl="alignNode1" presStyleIdx="16" presStyleCnt="21"/>
      <dgm:spPr/>
    </dgm:pt>
    <dgm:pt modelId="{41B9EF27-5AE4-49D9-BD2A-9837AE9379AD}" type="pres">
      <dgm:prSet presAssocID="{155858E7-317C-4E5B-A5C2-6A13DC8EAFE9}" presName="chevron4" presStyleLbl="alignNode1" presStyleIdx="17" presStyleCnt="21"/>
      <dgm:spPr/>
    </dgm:pt>
    <dgm:pt modelId="{8C84AB89-C210-40EC-81B1-31172AAC8743}" type="pres">
      <dgm:prSet presAssocID="{155858E7-317C-4E5B-A5C2-6A13DC8EAFE9}" presName="chevron5" presStyleLbl="alignNode1" presStyleIdx="18" presStyleCnt="21"/>
      <dgm:spPr/>
    </dgm:pt>
    <dgm:pt modelId="{C1665D15-A483-404B-99E7-D30344DB1588}" type="pres">
      <dgm:prSet presAssocID="{155858E7-317C-4E5B-A5C2-6A13DC8EAFE9}" presName="chevron6" presStyleLbl="alignNode1" presStyleIdx="19" presStyleCnt="21"/>
      <dgm:spPr/>
    </dgm:pt>
    <dgm:pt modelId="{BA8A2073-4F78-4977-88DE-1E3F9A8CF752}" type="pres">
      <dgm:prSet presAssocID="{155858E7-317C-4E5B-A5C2-6A13DC8EAFE9}" presName="chevron7" presStyleLbl="alignNode1" presStyleIdx="20" presStyleCnt="21"/>
      <dgm:spPr/>
    </dgm:pt>
    <dgm:pt modelId="{7CC5084A-9A5C-433B-AD31-17CD96DC59B1}" type="pres">
      <dgm:prSet presAssocID="{155858E7-317C-4E5B-A5C2-6A13DC8EAFE9}" presName="childtext" presStyleLbl="solidFgAcc1" presStyleIdx="2" presStyleCnt="3">
        <dgm:presLayoutVars>
          <dgm:chMax/>
          <dgm:chPref val="0"/>
          <dgm:bulletEnabled val="1"/>
        </dgm:presLayoutVars>
      </dgm:prSet>
      <dgm:spPr/>
    </dgm:pt>
  </dgm:ptLst>
  <dgm:cxnLst>
    <dgm:cxn modelId="{8D718514-84F0-4E20-8E66-A7711D6B9469}" srcId="{F298620F-904B-426C-BA68-2653CF537506}" destId="{921786EF-99EA-4862-922E-7C7BF1DE7599}" srcOrd="0" destOrd="0" parTransId="{3FEAD12A-7AFB-4596-858F-C1A1A391DE17}" sibTransId="{484D5CC5-1719-4457-AA96-7FBFDB25E1F0}"/>
    <dgm:cxn modelId="{375BF817-3522-4C15-A673-BC5958CA091A}" type="presOf" srcId="{F298620F-904B-426C-BA68-2653CF537506}" destId="{05736A89-EC65-4E00-967C-DC03AEB81604}" srcOrd="0" destOrd="0" presId="urn:microsoft.com/office/officeart/2008/layout/VerticalAccentList"/>
    <dgm:cxn modelId="{4FE39540-88E6-4F65-8CBF-6E25835E82F7}" srcId="{EABFC2C8-4020-40DD-8A75-2F51878D9358}" destId="{155858E7-317C-4E5B-A5C2-6A13DC8EAFE9}" srcOrd="2" destOrd="0" parTransId="{137D5738-BD74-4A5B-A0F9-3B941EE08F95}" sibTransId="{E267D4C1-F5E9-4A51-A695-70E16FA29F87}"/>
    <dgm:cxn modelId="{44DC857E-E07E-420B-81A6-10395E73C285}" type="presOf" srcId="{14FADBAC-8E3E-4FD9-8509-6928905610DD}" destId="{85DBEC6E-059C-4B91-A432-FDBB5E05FA88}" srcOrd="0" destOrd="0" presId="urn:microsoft.com/office/officeart/2008/layout/VerticalAccentList"/>
    <dgm:cxn modelId="{EFBE4E8B-521E-495A-B51E-C69D18A97FBF}" type="presOf" srcId="{155858E7-317C-4E5B-A5C2-6A13DC8EAFE9}" destId="{E6FAAEF7-8509-43DB-B5FF-4DF0367BF5CB}" srcOrd="0" destOrd="0" presId="urn:microsoft.com/office/officeart/2008/layout/VerticalAccentList"/>
    <dgm:cxn modelId="{5CC1808B-273E-43A2-8DE4-82D81B405B35}" srcId="{155858E7-317C-4E5B-A5C2-6A13DC8EAFE9}" destId="{52B080BE-D4B3-4E8C-81A9-7F863A419FAB}" srcOrd="0" destOrd="0" parTransId="{6B2F2340-73C7-4E01-9C5C-8EB9BF7927E2}" sibTransId="{7913AEC9-C3EF-4EB7-930E-B885EFB1D0A6}"/>
    <dgm:cxn modelId="{0DBDF997-0AA3-4660-B813-8B5BED1480BC}" type="presOf" srcId="{921786EF-99EA-4862-922E-7C7BF1DE7599}" destId="{C737C56D-EB84-4B79-8200-8A0034493C44}" srcOrd="0" destOrd="0" presId="urn:microsoft.com/office/officeart/2008/layout/VerticalAccentList"/>
    <dgm:cxn modelId="{BAA460A7-187C-4D2A-A815-082B1A38A708}" type="presOf" srcId="{68950BF9-69FD-48CD-9DD7-FEE1576B68B7}" destId="{84604861-7CAC-4A76-AB69-DFBF9E0CFFE4}" srcOrd="0" destOrd="0" presId="urn:microsoft.com/office/officeart/2008/layout/VerticalAccentList"/>
    <dgm:cxn modelId="{915DF1B4-6E5C-4720-8C25-60CDE8590407}" type="presOf" srcId="{52B080BE-D4B3-4E8C-81A9-7F863A419FAB}" destId="{7CC5084A-9A5C-433B-AD31-17CD96DC59B1}" srcOrd="0" destOrd="0" presId="urn:microsoft.com/office/officeart/2008/layout/VerticalAccentList"/>
    <dgm:cxn modelId="{DE5F23B6-3EEF-43AA-A546-91644046BAC6}" srcId="{EABFC2C8-4020-40DD-8A75-2F51878D9358}" destId="{68950BF9-69FD-48CD-9DD7-FEE1576B68B7}" srcOrd="1" destOrd="0" parTransId="{3AAA7EC4-0131-4CFF-9773-890D037A3615}" sibTransId="{BFEE60FA-9B86-4D67-BD27-E1A2D04E5684}"/>
    <dgm:cxn modelId="{B6A6CCF2-E6CA-4E8B-B4C2-50E7D1AAAA82}" srcId="{EABFC2C8-4020-40DD-8A75-2F51878D9358}" destId="{F298620F-904B-426C-BA68-2653CF537506}" srcOrd="0" destOrd="0" parTransId="{BF166C99-1170-4852-875B-E1C1A43F2787}" sibTransId="{731812BD-2DC2-4086-9726-78908C9C2CC5}"/>
    <dgm:cxn modelId="{2D7199F7-B436-46C6-A177-DA9DC4D1CFA9}" srcId="{68950BF9-69FD-48CD-9DD7-FEE1576B68B7}" destId="{14FADBAC-8E3E-4FD9-8509-6928905610DD}" srcOrd="0" destOrd="0" parTransId="{ABC055AB-D8A1-4C84-8180-959D03573E00}" sibTransId="{E2F77918-F828-41B4-9B65-DEE07FDBC851}"/>
    <dgm:cxn modelId="{E72675FB-2412-4EB3-AA2B-10D75C63006D}" type="presOf" srcId="{EABFC2C8-4020-40DD-8A75-2F51878D9358}" destId="{FA459F8F-7144-4ACF-8571-E50D9AE76606}" srcOrd="0" destOrd="0" presId="urn:microsoft.com/office/officeart/2008/layout/VerticalAccentList"/>
    <dgm:cxn modelId="{EBF746B4-7290-4478-A6C2-6BBC7F6C4996}" type="presParOf" srcId="{FA459F8F-7144-4ACF-8571-E50D9AE76606}" destId="{325AE10D-FABA-41E8-9786-37E03058157E}" srcOrd="0" destOrd="0" presId="urn:microsoft.com/office/officeart/2008/layout/VerticalAccentList"/>
    <dgm:cxn modelId="{018AD537-5A59-45AA-A840-6F2C92AA27DA}" type="presParOf" srcId="{325AE10D-FABA-41E8-9786-37E03058157E}" destId="{05736A89-EC65-4E00-967C-DC03AEB81604}" srcOrd="0" destOrd="0" presId="urn:microsoft.com/office/officeart/2008/layout/VerticalAccentList"/>
    <dgm:cxn modelId="{BA942BA3-874C-4253-8B3C-2F447EA64BA4}" type="presParOf" srcId="{FA459F8F-7144-4ACF-8571-E50D9AE76606}" destId="{70301413-7C59-4F27-B425-C8FC980D8064}" srcOrd="1" destOrd="0" presId="urn:microsoft.com/office/officeart/2008/layout/VerticalAccentList"/>
    <dgm:cxn modelId="{D376453A-CACA-4585-91D1-FDA6F998E536}" type="presParOf" srcId="{70301413-7C59-4F27-B425-C8FC980D8064}" destId="{B08CD6F5-F76F-4422-9A88-C84AED9A7367}" srcOrd="0" destOrd="0" presId="urn:microsoft.com/office/officeart/2008/layout/VerticalAccentList"/>
    <dgm:cxn modelId="{78B43067-1610-4DA6-AC12-694F652475BB}" type="presParOf" srcId="{70301413-7C59-4F27-B425-C8FC980D8064}" destId="{D13F7A3F-0E1C-4464-8866-5D54D2EC70D6}" srcOrd="1" destOrd="0" presId="urn:microsoft.com/office/officeart/2008/layout/VerticalAccentList"/>
    <dgm:cxn modelId="{36286E73-AEEB-4218-869E-7322FE731ED7}" type="presParOf" srcId="{70301413-7C59-4F27-B425-C8FC980D8064}" destId="{4F382B98-9AF0-468C-802A-842FA2991EDF}" srcOrd="2" destOrd="0" presId="urn:microsoft.com/office/officeart/2008/layout/VerticalAccentList"/>
    <dgm:cxn modelId="{A85D3B7A-1580-419D-A2C9-F7C93B5DA20D}" type="presParOf" srcId="{70301413-7C59-4F27-B425-C8FC980D8064}" destId="{9BAFA900-BB5A-4E60-AD3F-8903C3E1DB6C}" srcOrd="3" destOrd="0" presId="urn:microsoft.com/office/officeart/2008/layout/VerticalAccentList"/>
    <dgm:cxn modelId="{51895F77-E7FB-42DA-BF43-AB6D2A1A7F67}" type="presParOf" srcId="{70301413-7C59-4F27-B425-C8FC980D8064}" destId="{95F58732-8DDB-4F98-8975-9075D6664FE0}" srcOrd="4" destOrd="0" presId="urn:microsoft.com/office/officeart/2008/layout/VerticalAccentList"/>
    <dgm:cxn modelId="{AAE3F6AB-880C-4818-B7A0-799D2CB58143}" type="presParOf" srcId="{70301413-7C59-4F27-B425-C8FC980D8064}" destId="{DCFF0544-4635-4385-8FEA-7422688D4ADC}" srcOrd="5" destOrd="0" presId="urn:microsoft.com/office/officeart/2008/layout/VerticalAccentList"/>
    <dgm:cxn modelId="{645A4CC9-F605-4180-88D2-30573C238913}" type="presParOf" srcId="{70301413-7C59-4F27-B425-C8FC980D8064}" destId="{B14C0259-69EF-41C6-8A66-38CE827E0036}" srcOrd="6" destOrd="0" presId="urn:microsoft.com/office/officeart/2008/layout/VerticalAccentList"/>
    <dgm:cxn modelId="{85BECB69-E93B-4DD7-B1D2-6A6F481A28E9}" type="presParOf" srcId="{70301413-7C59-4F27-B425-C8FC980D8064}" destId="{C737C56D-EB84-4B79-8200-8A0034493C44}" srcOrd="7" destOrd="0" presId="urn:microsoft.com/office/officeart/2008/layout/VerticalAccentList"/>
    <dgm:cxn modelId="{BDAEAB4B-D575-4C38-9490-4FEB10B36881}" type="presParOf" srcId="{FA459F8F-7144-4ACF-8571-E50D9AE76606}" destId="{8F9C8A76-875E-4401-A453-73FFD7586BE7}" srcOrd="2" destOrd="0" presId="urn:microsoft.com/office/officeart/2008/layout/VerticalAccentList"/>
    <dgm:cxn modelId="{5E06621A-B5A5-4F67-A01C-D95BD62C975A}" type="presParOf" srcId="{FA459F8F-7144-4ACF-8571-E50D9AE76606}" destId="{36CA1649-7DDE-4075-9ABD-F46716F252F3}" srcOrd="3" destOrd="0" presId="urn:microsoft.com/office/officeart/2008/layout/VerticalAccentList"/>
    <dgm:cxn modelId="{A31BEC40-B01F-4CB5-85D8-0F357DF709BF}" type="presParOf" srcId="{36CA1649-7DDE-4075-9ABD-F46716F252F3}" destId="{84604861-7CAC-4A76-AB69-DFBF9E0CFFE4}" srcOrd="0" destOrd="0" presId="urn:microsoft.com/office/officeart/2008/layout/VerticalAccentList"/>
    <dgm:cxn modelId="{227993A7-8F05-4CDE-BA77-C12F46FB9C6E}" type="presParOf" srcId="{FA459F8F-7144-4ACF-8571-E50D9AE76606}" destId="{8ED8CDE5-A980-4B8E-B149-94E76D70AC5C}" srcOrd="4" destOrd="0" presId="urn:microsoft.com/office/officeart/2008/layout/VerticalAccentList"/>
    <dgm:cxn modelId="{D3FCD529-C784-4997-84CE-DE306FDFCF63}" type="presParOf" srcId="{8ED8CDE5-A980-4B8E-B149-94E76D70AC5C}" destId="{9F251C63-9260-442A-8CEB-570870044E5B}" srcOrd="0" destOrd="0" presId="urn:microsoft.com/office/officeart/2008/layout/VerticalAccentList"/>
    <dgm:cxn modelId="{81AB4FB9-4A87-4C82-B216-52337CB6F456}" type="presParOf" srcId="{8ED8CDE5-A980-4B8E-B149-94E76D70AC5C}" destId="{06DE9B55-6AE1-4D2B-9984-16F76676321C}" srcOrd="1" destOrd="0" presId="urn:microsoft.com/office/officeart/2008/layout/VerticalAccentList"/>
    <dgm:cxn modelId="{823A5A44-2651-4F1C-ABD1-1A2D952814B9}" type="presParOf" srcId="{8ED8CDE5-A980-4B8E-B149-94E76D70AC5C}" destId="{FF172775-903A-43FF-94D8-BF12DC419A39}" srcOrd="2" destOrd="0" presId="urn:microsoft.com/office/officeart/2008/layout/VerticalAccentList"/>
    <dgm:cxn modelId="{571FE728-0098-4876-BD94-CD6D0245B968}" type="presParOf" srcId="{8ED8CDE5-A980-4B8E-B149-94E76D70AC5C}" destId="{4D5D1756-F76B-4A62-AABF-F9C6301B3AE8}" srcOrd="3" destOrd="0" presId="urn:microsoft.com/office/officeart/2008/layout/VerticalAccentList"/>
    <dgm:cxn modelId="{C6D2E32B-FD13-42B5-BBE8-8A6DF21D31FD}" type="presParOf" srcId="{8ED8CDE5-A980-4B8E-B149-94E76D70AC5C}" destId="{7906FF86-4E22-49D8-9BEC-3BED5AC750EA}" srcOrd="4" destOrd="0" presId="urn:microsoft.com/office/officeart/2008/layout/VerticalAccentList"/>
    <dgm:cxn modelId="{5D5D9F68-6079-411D-97FA-D9B6515F32E9}" type="presParOf" srcId="{8ED8CDE5-A980-4B8E-B149-94E76D70AC5C}" destId="{3E8AF369-0DCA-4153-B392-EDC2612B2643}" srcOrd="5" destOrd="0" presId="urn:microsoft.com/office/officeart/2008/layout/VerticalAccentList"/>
    <dgm:cxn modelId="{0CAB03D2-3FC4-4C05-8EA8-FD46453A62BB}" type="presParOf" srcId="{8ED8CDE5-A980-4B8E-B149-94E76D70AC5C}" destId="{824726BD-3CD9-4CA9-87FD-514D9145C947}" srcOrd="6" destOrd="0" presId="urn:microsoft.com/office/officeart/2008/layout/VerticalAccentList"/>
    <dgm:cxn modelId="{408DCD0A-41DD-440A-9D2C-C85185F213E6}" type="presParOf" srcId="{8ED8CDE5-A980-4B8E-B149-94E76D70AC5C}" destId="{85DBEC6E-059C-4B91-A432-FDBB5E05FA88}" srcOrd="7" destOrd="0" presId="urn:microsoft.com/office/officeart/2008/layout/VerticalAccentList"/>
    <dgm:cxn modelId="{0CFFEB13-D47C-4A7B-A797-D0604D5135F5}" type="presParOf" srcId="{FA459F8F-7144-4ACF-8571-E50D9AE76606}" destId="{14BA2FAE-56EB-499A-B236-055D9091299A}" srcOrd="5" destOrd="0" presId="urn:microsoft.com/office/officeart/2008/layout/VerticalAccentList"/>
    <dgm:cxn modelId="{D9DCF402-E3A9-4D8B-A3BA-5AA56FE9EEC1}" type="presParOf" srcId="{FA459F8F-7144-4ACF-8571-E50D9AE76606}" destId="{34773A25-A1AE-49B4-8AE2-2450E19816D5}" srcOrd="6" destOrd="0" presId="urn:microsoft.com/office/officeart/2008/layout/VerticalAccentList"/>
    <dgm:cxn modelId="{127933A0-D5FB-47C0-99B2-0316BF0B5B4D}" type="presParOf" srcId="{34773A25-A1AE-49B4-8AE2-2450E19816D5}" destId="{E6FAAEF7-8509-43DB-B5FF-4DF0367BF5CB}" srcOrd="0" destOrd="0" presId="urn:microsoft.com/office/officeart/2008/layout/VerticalAccentList"/>
    <dgm:cxn modelId="{3CA831E7-9662-4088-A95C-8B6153CB2907}" type="presParOf" srcId="{FA459F8F-7144-4ACF-8571-E50D9AE76606}" destId="{D8BA433D-8E4D-4F55-B683-1372F2F9D8FB}" srcOrd="7" destOrd="0" presId="urn:microsoft.com/office/officeart/2008/layout/VerticalAccentList"/>
    <dgm:cxn modelId="{C4019C0A-9E86-46DC-BFA0-DBF889970CE7}" type="presParOf" srcId="{D8BA433D-8E4D-4F55-B683-1372F2F9D8FB}" destId="{7C4A9F22-15A6-4CC3-8845-DDAA4079595A}" srcOrd="0" destOrd="0" presId="urn:microsoft.com/office/officeart/2008/layout/VerticalAccentList"/>
    <dgm:cxn modelId="{076A99D4-CD7A-4C08-AA59-DBE5423C2E4B}" type="presParOf" srcId="{D8BA433D-8E4D-4F55-B683-1372F2F9D8FB}" destId="{FD224E2B-E845-4126-9239-52BD32CBC9A1}" srcOrd="1" destOrd="0" presId="urn:microsoft.com/office/officeart/2008/layout/VerticalAccentList"/>
    <dgm:cxn modelId="{618E8434-CFDE-4193-82A6-D1DD3A8DF3F6}" type="presParOf" srcId="{D8BA433D-8E4D-4F55-B683-1372F2F9D8FB}" destId="{60710D4A-5102-4EEE-8102-F6C4F1A90505}" srcOrd="2" destOrd="0" presId="urn:microsoft.com/office/officeart/2008/layout/VerticalAccentList"/>
    <dgm:cxn modelId="{9E867E7F-DCCC-472C-882A-09CC3EBAE198}" type="presParOf" srcId="{D8BA433D-8E4D-4F55-B683-1372F2F9D8FB}" destId="{41B9EF27-5AE4-49D9-BD2A-9837AE9379AD}" srcOrd="3" destOrd="0" presId="urn:microsoft.com/office/officeart/2008/layout/VerticalAccentList"/>
    <dgm:cxn modelId="{794BDD91-6BB6-44A0-8203-F350F82F8A87}" type="presParOf" srcId="{D8BA433D-8E4D-4F55-B683-1372F2F9D8FB}" destId="{8C84AB89-C210-40EC-81B1-31172AAC8743}" srcOrd="4" destOrd="0" presId="urn:microsoft.com/office/officeart/2008/layout/VerticalAccentList"/>
    <dgm:cxn modelId="{77E8B734-27E1-47EE-B719-F20883EE49CA}" type="presParOf" srcId="{D8BA433D-8E4D-4F55-B683-1372F2F9D8FB}" destId="{C1665D15-A483-404B-99E7-D30344DB1588}" srcOrd="5" destOrd="0" presId="urn:microsoft.com/office/officeart/2008/layout/VerticalAccentList"/>
    <dgm:cxn modelId="{64B278BB-F4E0-4E67-B97C-DE5E2C8624B7}" type="presParOf" srcId="{D8BA433D-8E4D-4F55-B683-1372F2F9D8FB}" destId="{BA8A2073-4F78-4977-88DE-1E3F9A8CF752}" srcOrd="6" destOrd="0" presId="urn:microsoft.com/office/officeart/2008/layout/VerticalAccentList"/>
    <dgm:cxn modelId="{E497C418-533D-49D3-800D-0EA922FFFFB0}" type="presParOf" srcId="{D8BA433D-8E4D-4F55-B683-1372F2F9D8FB}" destId="{7CC5084A-9A5C-433B-AD31-17CD96DC59B1}" srcOrd="7" destOrd="0" presId="urn:microsoft.com/office/officeart/2008/layout/VerticalAccent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ABFC2C8-4020-40DD-8A75-2F51878D9358}" type="doc">
      <dgm:prSet loTypeId="urn:microsoft.com/office/officeart/2008/layout/VerticalAccentList" loCatId="list" qsTypeId="urn:microsoft.com/office/officeart/2005/8/quickstyle/simple1" qsCatId="simple" csTypeId="urn:microsoft.com/office/officeart/2005/8/colors/accent4_1" csCatId="accent4" phldr="1"/>
      <dgm:spPr/>
      <dgm:t>
        <a:bodyPr/>
        <a:lstStyle/>
        <a:p>
          <a:endParaRPr lang="en-AU"/>
        </a:p>
      </dgm:t>
    </dgm:pt>
    <dgm:pt modelId="{F298620F-904B-426C-BA68-2653CF537506}">
      <dgm:prSet phldrT="[Text]"/>
      <dgm:spPr/>
      <dgm:t>
        <a:bodyPr/>
        <a:lstStyle/>
        <a:p>
          <a:r>
            <a:rPr lang="en-AU"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Rejoicing</a:t>
          </a:r>
        </a:p>
      </dgm:t>
    </dgm:pt>
    <dgm:pt modelId="{BF166C99-1170-4852-875B-E1C1A43F2787}" type="parTrans" cxnId="{B6A6CCF2-E6CA-4E8B-B4C2-50E7D1AAAA82}">
      <dgm:prSet/>
      <dgm:spPr/>
      <dgm:t>
        <a:bodyPr/>
        <a:lstStyle/>
        <a:p>
          <a:endParaRPr lang="en-AU"/>
        </a:p>
      </dgm:t>
    </dgm:pt>
    <dgm:pt modelId="{731812BD-2DC2-4086-9726-78908C9C2CC5}" type="sibTrans" cxnId="{B6A6CCF2-E6CA-4E8B-B4C2-50E7D1AAAA82}">
      <dgm:prSet/>
      <dgm:spPr/>
      <dgm:t>
        <a:bodyPr/>
        <a:lstStyle/>
        <a:p>
          <a:endParaRPr lang="en-AU"/>
        </a:p>
      </dgm:t>
    </dgm:pt>
    <dgm:pt modelId="{921786EF-99EA-4862-922E-7C7BF1DE7599}">
      <dgm:prSet phldrT="[Text]" custT="1"/>
      <dgm:spPr>
        <a:solidFill>
          <a:srgbClr val="FF66FF"/>
        </a:solidFill>
      </dgm:spPr>
      <dgm:t>
        <a:bodyPr/>
        <a:lstStyle/>
        <a:p>
          <a:pPr algn="ctr"/>
          <a:r>
            <a:rPr lang="en-AU" sz="4400" b="1" dirty="0">
              <a:solidFill>
                <a:srgbClr val="002060"/>
              </a:solidFill>
            </a:rPr>
            <a:t>The Rose Candle</a:t>
          </a:r>
        </a:p>
      </dgm:t>
    </dgm:pt>
    <dgm:pt modelId="{3FEAD12A-7AFB-4596-858F-C1A1A391DE17}" type="parTrans" cxnId="{8D718514-84F0-4E20-8E66-A7711D6B9469}">
      <dgm:prSet/>
      <dgm:spPr/>
      <dgm:t>
        <a:bodyPr/>
        <a:lstStyle/>
        <a:p>
          <a:endParaRPr lang="en-AU"/>
        </a:p>
      </dgm:t>
    </dgm:pt>
    <dgm:pt modelId="{484D5CC5-1719-4457-AA96-7FBFDB25E1F0}" type="sibTrans" cxnId="{8D718514-84F0-4E20-8E66-A7711D6B9469}">
      <dgm:prSet/>
      <dgm:spPr/>
      <dgm:t>
        <a:bodyPr/>
        <a:lstStyle/>
        <a:p>
          <a:endParaRPr lang="en-AU"/>
        </a:p>
      </dgm:t>
    </dgm:pt>
    <dgm:pt modelId="{68950BF9-69FD-48CD-9DD7-FEE1576B68B7}">
      <dgm:prSet phldrT="[Text]"/>
      <dgm:spPr/>
      <dgm:t>
        <a:bodyPr/>
        <a:lstStyle/>
        <a:p>
          <a:r>
            <a:rPr lang="en-AU" b="1" cap="none" spc="50" dirty="0">
              <a:ln w="9525" cmpd="sng">
                <a:solidFill>
                  <a:schemeClr val="accent1"/>
                </a:solidFill>
                <a:prstDash val="solid"/>
              </a:ln>
              <a:solidFill>
                <a:srgbClr val="70AD47">
                  <a:tint val="1000"/>
                </a:srgbClr>
              </a:solidFill>
              <a:effectLst>
                <a:glow rad="38100">
                  <a:schemeClr val="accent1">
                    <a:alpha val="40000"/>
                  </a:schemeClr>
                </a:glow>
              </a:effectLst>
            </a:rPr>
            <a:t>Expectation and hope </a:t>
          </a:r>
        </a:p>
      </dgm:t>
    </dgm:pt>
    <dgm:pt modelId="{3AAA7EC4-0131-4CFF-9773-890D037A3615}" type="parTrans" cxnId="{DE5F23B6-3EEF-43AA-A546-91644046BAC6}">
      <dgm:prSet/>
      <dgm:spPr/>
      <dgm:t>
        <a:bodyPr/>
        <a:lstStyle/>
        <a:p>
          <a:endParaRPr lang="en-AU"/>
        </a:p>
      </dgm:t>
    </dgm:pt>
    <dgm:pt modelId="{BFEE60FA-9B86-4D67-BD27-E1A2D04E5684}" type="sibTrans" cxnId="{DE5F23B6-3EEF-43AA-A546-91644046BAC6}">
      <dgm:prSet/>
      <dgm:spPr/>
      <dgm:t>
        <a:bodyPr/>
        <a:lstStyle/>
        <a:p>
          <a:endParaRPr lang="en-AU"/>
        </a:p>
      </dgm:t>
    </dgm:pt>
    <dgm:pt modelId="{14FADBAC-8E3E-4FD9-8509-6928905610DD}">
      <dgm:prSet phldrT="[Text]" custT="1"/>
      <dgm:spPr>
        <a:solidFill>
          <a:srgbClr val="CC66FF"/>
        </a:solidFill>
      </dgm:spPr>
      <dgm:t>
        <a:bodyPr/>
        <a:lstStyle/>
        <a:p>
          <a:pPr algn="ctr"/>
          <a:r>
            <a:rPr lang="en-AU" sz="4400" b="1" dirty="0">
              <a:solidFill>
                <a:srgbClr val="002060"/>
              </a:solidFill>
            </a:rPr>
            <a:t>Lighting of the Candles</a:t>
          </a:r>
        </a:p>
      </dgm:t>
    </dgm:pt>
    <dgm:pt modelId="{ABC055AB-D8A1-4C84-8180-959D03573E00}" type="parTrans" cxnId="{2D7199F7-B436-46C6-A177-DA9DC4D1CFA9}">
      <dgm:prSet/>
      <dgm:spPr/>
      <dgm:t>
        <a:bodyPr/>
        <a:lstStyle/>
        <a:p>
          <a:endParaRPr lang="en-AU"/>
        </a:p>
      </dgm:t>
    </dgm:pt>
    <dgm:pt modelId="{E2F77918-F828-41B4-9B65-DEE07FDBC851}" type="sibTrans" cxnId="{2D7199F7-B436-46C6-A177-DA9DC4D1CFA9}">
      <dgm:prSet/>
      <dgm:spPr/>
      <dgm:t>
        <a:bodyPr/>
        <a:lstStyle/>
        <a:p>
          <a:endParaRPr lang="en-AU"/>
        </a:p>
      </dgm:t>
    </dgm:pt>
    <dgm:pt modelId="{155858E7-317C-4E5B-A5C2-6A13DC8EAFE9}">
      <dgm:prSet phldrT="[Text]"/>
      <dgm:spPr/>
      <dgm:t>
        <a:bodyPr/>
        <a:lstStyle/>
        <a:p>
          <a:pPr algn="l"/>
          <a:r>
            <a:rPr lang="en-AU" b="1" cap="none" spc="50" dirty="0">
              <a:ln w="9525" cmpd="sng">
                <a:solidFill>
                  <a:schemeClr val="accent1"/>
                </a:solidFill>
                <a:prstDash val="solid"/>
              </a:ln>
              <a:solidFill>
                <a:srgbClr val="70AD47">
                  <a:tint val="1000"/>
                </a:srgbClr>
              </a:solidFill>
              <a:effectLst>
                <a:glow rad="38100">
                  <a:schemeClr val="accent1">
                    <a:alpha val="40000"/>
                  </a:schemeClr>
                </a:glow>
              </a:effectLst>
            </a:rPr>
            <a:t>Represents Christ </a:t>
          </a:r>
        </a:p>
      </dgm:t>
    </dgm:pt>
    <dgm:pt modelId="{137D5738-BD74-4A5B-A0F9-3B941EE08F95}" type="parTrans" cxnId="{4FE39540-88E6-4F65-8CBF-6E25835E82F7}">
      <dgm:prSet/>
      <dgm:spPr/>
      <dgm:t>
        <a:bodyPr/>
        <a:lstStyle/>
        <a:p>
          <a:endParaRPr lang="en-AU"/>
        </a:p>
      </dgm:t>
    </dgm:pt>
    <dgm:pt modelId="{E267D4C1-F5E9-4A51-A695-70E16FA29F87}" type="sibTrans" cxnId="{4FE39540-88E6-4F65-8CBF-6E25835E82F7}">
      <dgm:prSet/>
      <dgm:spPr/>
      <dgm:t>
        <a:bodyPr/>
        <a:lstStyle/>
        <a:p>
          <a:endParaRPr lang="en-AU"/>
        </a:p>
      </dgm:t>
    </dgm:pt>
    <dgm:pt modelId="{52B080BE-D4B3-4E8C-81A9-7F863A419FAB}">
      <dgm:prSet phldrT="[Text]" custT="1"/>
      <dgm:spPr/>
      <dgm:t>
        <a:bodyPr/>
        <a:lstStyle/>
        <a:p>
          <a:pPr algn="ctr"/>
          <a:r>
            <a:rPr lang="en-AU" sz="3200" dirty="0">
              <a:solidFill>
                <a:schemeClr val="bg1">
                  <a:lumMod val="95000"/>
                </a:schemeClr>
              </a:solidFill>
            </a:rPr>
            <a:t>A </a:t>
          </a:r>
          <a:r>
            <a:rPr lang="en-AU" sz="4400" b="1" dirty="0">
              <a:solidFill>
                <a:srgbClr val="002060"/>
              </a:solidFill>
            </a:rPr>
            <a:t>White Candle</a:t>
          </a:r>
        </a:p>
      </dgm:t>
    </dgm:pt>
    <dgm:pt modelId="{6B2F2340-73C7-4E01-9C5C-8EB9BF7927E2}" type="parTrans" cxnId="{5CC1808B-273E-43A2-8DE4-82D81B405B35}">
      <dgm:prSet/>
      <dgm:spPr/>
      <dgm:t>
        <a:bodyPr/>
        <a:lstStyle/>
        <a:p>
          <a:endParaRPr lang="en-AU"/>
        </a:p>
      </dgm:t>
    </dgm:pt>
    <dgm:pt modelId="{7913AEC9-C3EF-4EB7-930E-B885EFB1D0A6}" type="sibTrans" cxnId="{5CC1808B-273E-43A2-8DE4-82D81B405B35}">
      <dgm:prSet/>
      <dgm:spPr/>
      <dgm:t>
        <a:bodyPr/>
        <a:lstStyle/>
        <a:p>
          <a:endParaRPr lang="en-AU"/>
        </a:p>
      </dgm:t>
    </dgm:pt>
    <dgm:pt modelId="{FA459F8F-7144-4ACF-8571-E50D9AE76606}" type="pres">
      <dgm:prSet presAssocID="{EABFC2C8-4020-40DD-8A75-2F51878D9358}" presName="Name0" presStyleCnt="0">
        <dgm:presLayoutVars>
          <dgm:chMax/>
          <dgm:chPref/>
          <dgm:dir/>
        </dgm:presLayoutVars>
      </dgm:prSet>
      <dgm:spPr/>
    </dgm:pt>
    <dgm:pt modelId="{325AE10D-FABA-41E8-9786-37E03058157E}" type="pres">
      <dgm:prSet presAssocID="{F298620F-904B-426C-BA68-2653CF537506}" presName="parenttextcomposite" presStyleCnt="0"/>
      <dgm:spPr/>
    </dgm:pt>
    <dgm:pt modelId="{05736A89-EC65-4E00-967C-DC03AEB81604}" type="pres">
      <dgm:prSet presAssocID="{F298620F-904B-426C-BA68-2653CF537506}" presName="parenttext" presStyleLbl="revTx" presStyleIdx="0" presStyleCnt="3">
        <dgm:presLayoutVars>
          <dgm:chMax/>
          <dgm:chPref val="2"/>
          <dgm:bulletEnabled val="1"/>
        </dgm:presLayoutVars>
      </dgm:prSet>
      <dgm:spPr/>
    </dgm:pt>
    <dgm:pt modelId="{70301413-7C59-4F27-B425-C8FC980D8064}" type="pres">
      <dgm:prSet presAssocID="{F298620F-904B-426C-BA68-2653CF537506}" presName="composite" presStyleCnt="0"/>
      <dgm:spPr/>
    </dgm:pt>
    <dgm:pt modelId="{B08CD6F5-F76F-4422-9A88-C84AED9A7367}" type="pres">
      <dgm:prSet presAssocID="{F298620F-904B-426C-BA68-2653CF537506}" presName="chevron1" presStyleLbl="alignNode1" presStyleIdx="0" presStyleCnt="21"/>
      <dgm:spPr/>
    </dgm:pt>
    <dgm:pt modelId="{D13F7A3F-0E1C-4464-8866-5D54D2EC70D6}" type="pres">
      <dgm:prSet presAssocID="{F298620F-904B-426C-BA68-2653CF537506}" presName="chevron2" presStyleLbl="alignNode1" presStyleIdx="1" presStyleCnt="21"/>
      <dgm:spPr/>
    </dgm:pt>
    <dgm:pt modelId="{4F382B98-9AF0-468C-802A-842FA2991EDF}" type="pres">
      <dgm:prSet presAssocID="{F298620F-904B-426C-BA68-2653CF537506}" presName="chevron3" presStyleLbl="alignNode1" presStyleIdx="2" presStyleCnt="21"/>
      <dgm:spPr/>
    </dgm:pt>
    <dgm:pt modelId="{9BAFA900-BB5A-4E60-AD3F-8903C3E1DB6C}" type="pres">
      <dgm:prSet presAssocID="{F298620F-904B-426C-BA68-2653CF537506}" presName="chevron4" presStyleLbl="alignNode1" presStyleIdx="3" presStyleCnt="21"/>
      <dgm:spPr/>
    </dgm:pt>
    <dgm:pt modelId="{95F58732-8DDB-4F98-8975-9075D6664FE0}" type="pres">
      <dgm:prSet presAssocID="{F298620F-904B-426C-BA68-2653CF537506}" presName="chevron5" presStyleLbl="alignNode1" presStyleIdx="4" presStyleCnt="21"/>
      <dgm:spPr/>
    </dgm:pt>
    <dgm:pt modelId="{DCFF0544-4635-4385-8FEA-7422688D4ADC}" type="pres">
      <dgm:prSet presAssocID="{F298620F-904B-426C-BA68-2653CF537506}" presName="chevron6" presStyleLbl="alignNode1" presStyleIdx="5" presStyleCnt="21"/>
      <dgm:spPr/>
    </dgm:pt>
    <dgm:pt modelId="{B14C0259-69EF-41C6-8A66-38CE827E0036}" type="pres">
      <dgm:prSet presAssocID="{F298620F-904B-426C-BA68-2653CF537506}" presName="chevron7" presStyleLbl="alignNode1" presStyleIdx="6" presStyleCnt="21"/>
      <dgm:spPr/>
    </dgm:pt>
    <dgm:pt modelId="{C737C56D-EB84-4B79-8200-8A0034493C44}" type="pres">
      <dgm:prSet presAssocID="{F298620F-904B-426C-BA68-2653CF537506}" presName="childtext" presStyleLbl="solidFgAcc1" presStyleIdx="0" presStyleCnt="3">
        <dgm:presLayoutVars>
          <dgm:chMax/>
          <dgm:chPref val="0"/>
          <dgm:bulletEnabled val="1"/>
        </dgm:presLayoutVars>
      </dgm:prSet>
      <dgm:spPr/>
    </dgm:pt>
    <dgm:pt modelId="{8F9C8A76-875E-4401-A453-73FFD7586BE7}" type="pres">
      <dgm:prSet presAssocID="{731812BD-2DC2-4086-9726-78908C9C2CC5}" presName="sibTrans" presStyleCnt="0"/>
      <dgm:spPr/>
    </dgm:pt>
    <dgm:pt modelId="{36CA1649-7DDE-4075-9ABD-F46716F252F3}" type="pres">
      <dgm:prSet presAssocID="{68950BF9-69FD-48CD-9DD7-FEE1576B68B7}" presName="parenttextcomposite" presStyleCnt="0"/>
      <dgm:spPr/>
    </dgm:pt>
    <dgm:pt modelId="{84604861-7CAC-4A76-AB69-DFBF9E0CFFE4}" type="pres">
      <dgm:prSet presAssocID="{68950BF9-69FD-48CD-9DD7-FEE1576B68B7}" presName="parenttext" presStyleLbl="revTx" presStyleIdx="1" presStyleCnt="3">
        <dgm:presLayoutVars>
          <dgm:chMax/>
          <dgm:chPref val="2"/>
          <dgm:bulletEnabled val="1"/>
        </dgm:presLayoutVars>
      </dgm:prSet>
      <dgm:spPr/>
    </dgm:pt>
    <dgm:pt modelId="{8ED8CDE5-A980-4B8E-B149-94E76D70AC5C}" type="pres">
      <dgm:prSet presAssocID="{68950BF9-69FD-48CD-9DD7-FEE1576B68B7}" presName="composite" presStyleCnt="0"/>
      <dgm:spPr/>
    </dgm:pt>
    <dgm:pt modelId="{9F251C63-9260-442A-8CEB-570870044E5B}" type="pres">
      <dgm:prSet presAssocID="{68950BF9-69FD-48CD-9DD7-FEE1576B68B7}" presName="chevron1" presStyleLbl="alignNode1" presStyleIdx="7" presStyleCnt="21"/>
      <dgm:spPr/>
    </dgm:pt>
    <dgm:pt modelId="{06DE9B55-6AE1-4D2B-9984-16F76676321C}" type="pres">
      <dgm:prSet presAssocID="{68950BF9-69FD-48CD-9DD7-FEE1576B68B7}" presName="chevron2" presStyleLbl="alignNode1" presStyleIdx="8" presStyleCnt="21"/>
      <dgm:spPr/>
    </dgm:pt>
    <dgm:pt modelId="{FF172775-903A-43FF-94D8-BF12DC419A39}" type="pres">
      <dgm:prSet presAssocID="{68950BF9-69FD-48CD-9DD7-FEE1576B68B7}" presName="chevron3" presStyleLbl="alignNode1" presStyleIdx="9" presStyleCnt="21"/>
      <dgm:spPr/>
    </dgm:pt>
    <dgm:pt modelId="{4D5D1756-F76B-4A62-AABF-F9C6301B3AE8}" type="pres">
      <dgm:prSet presAssocID="{68950BF9-69FD-48CD-9DD7-FEE1576B68B7}" presName="chevron4" presStyleLbl="alignNode1" presStyleIdx="10" presStyleCnt="21"/>
      <dgm:spPr/>
    </dgm:pt>
    <dgm:pt modelId="{7906FF86-4E22-49D8-9BEC-3BED5AC750EA}" type="pres">
      <dgm:prSet presAssocID="{68950BF9-69FD-48CD-9DD7-FEE1576B68B7}" presName="chevron5" presStyleLbl="alignNode1" presStyleIdx="11" presStyleCnt="21"/>
      <dgm:spPr/>
    </dgm:pt>
    <dgm:pt modelId="{3E8AF369-0DCA-4153-B392-EDC2612B2643}" type="pres">
      <dgm:prSet presAssocID="{68950BF9-69FD-48CD-9DD7-FEE1576B68B7}" presName="chevron6" presStyleLbl="alignNode1" presStyleIdx="12" presStyleCnt="21"/>
      <dgm:spPr/>
    </dgm:pt>
    <dgm:pt modelId="{824726BD-3CD9-4CA9-87FD-514D9145C947}" type="pres">
      <dgm:prSet presAssocID="{68950BF9-69FD-48CD-9DD7-FEE1576B68B7}" presName="chevron7" presStyleLbl="alignNode1" presStyleIdx="13" presStyleCnt="21"/>
      <dgm:spPr/>
    </dgm:pt>
    <dgm:pt modelId="{85DBEC6E-059C-4B91-A432-FDBB5E05FA88}" type="pres">
      <dgm:prSet presAssocID="{68950BF9-69FD-48CD-9DD7-FEE1576B68B7}" presName="childtext" presStyleLbl="solidFgAcc1" presStyleIdx="1" presStyleCnt="3">
        <dgm:presLayoutVars>
          <dgm:chMax/>
          <dgm:chPref val="0"/>
          <dgm:bulletEnabled val="1"/>
        </dgm:presLayoutVars>
      </dgm:prSet>
      <dgm:spPr/>
    </dgm:pt>
    <dgm:pt modelId="{14BA2FAE-56EB-499A-B236-055D9091299A}" type="pres">
      <dgm:prSet presAssocID="{BFEE60FA-9B86-4D67-BD27-E1A2D04E5684}" presName="sibTrans" presStyleCnt="0"/>
      <dgm:spPr/>
    </dgm:pt>
    <dgm:pt modelId="{34773A25-A1AE-49B4-8AE2-2450E19816D5}" type="pres">
      <dgm:prSet presAssocID="{155858E7-317C-4E5B-A5C2-6A13DC8EAFE9}" presName="parenttextcomposite" presStyleCnt="0"/>
      <dgm:spPr/>
    </dgm:pt>
    <dgm:pt modelId="{E6FAAEF7-8509-43DB-B5FF-4DF0367BF5CB}" type="pres">
      <dgm:prSet presAssocID="{155858E7-317C-4E5B-A5C2-6A13DC8EAFE9}" presName="parenttext" presStyleLbl="revTx" presStyleIdx="2" presStyleCnt="3">
        <dgm:presLayoutVars>
          <dgm:chMax/>
          <dgm:chPref val="2"/>
          <dgm:bulletEnabled val="1"/>
        </dgm:presLayoutVars>
      </dgm:prSet>
      <dgm:spPr/>
    </dgm:pt>
    <dgm:pt modelId="{D8BA433D-8E4D-4F55-B683-1372F2F9D8FB}" type="pres">
      <dgm:prSet presAssocID="{155858E7-317C-4E5B-A5C2-6A13DC8EAFE9}" presName="composite" presStyleCnt="0"/>
      <dgm:spPr/>
    </dgm:pt>
    <dgm:pt modelId="{7C4A9F22-15A6-4CC3-8845-DDAA4079595A}" type="pres">
      <dgm:prSet presAssocID="{155858E7-317C-4E5B-A5C2-6A13DC8EAFE9}" presName="chevron1" presStyleLbl="alignNode1" presStyleIdx="14" presStyleCnt="21"/>
      <dgm:spPr/>
    </dgm:pt>
    <dgm:pt modelId="{FD224E2B-E845-4126-9239-52BD32CBC9A1}" type="pres">
      <dgm:prSet presAssocID="{155858E7-317C-4E5B-A5C2-6A13DC8EAFE9}" presName="chevron2" presStyleLbl="alignNode1" presStyleIdx="15" presStyleCnt="21"/>
      <dgm:spPr/>
    </dgm:pt>
    <dgm:pt modelId="{60710D4A-5102-4EEE-8102-F6C4F1A90505}" type="pres">
      <dgm:prSet presAssocID="{155858E7-317C-4E5B-A5C2-6A13DC8EAFE9}" presName="chevron3" presStyleLbl="alignNode1" presStyleIdx="16" presStyleCnt="21"/>
      <dgm:spPr/>
    </dgm:pt>
    <dgm:pt modelId="{41B9EF27-5AE4-49D9-BD2A-9837AE9379AD}" type="pres">
      <dgm:prSet presAssocID="{155858E7-317C-4E5B-A5C2-6A13DC8EAFE9}" presName="chevron4" presStyleLbl="alignNode1" presStyleIdx="17" presStyleCnt="21"/>
      <dgm:spPr/>
    </dgm:pt>
    <dgm:pt modelId="{8C84AB89-C210-40EC-81B1-31172AAC8743}" type="pres">
      <dgm:prSet presAssocID="{155858E7-317C-4E5B-A5C2-6A13DC8EAFE9}" presName="chevron5" presStyleLbl="alignNode1" presStyleIdx="18" presStyleCnt="21"/>
      <dgm:spPr/>
    </dgm:pt>
    <dgm:pt modelId="{C1665D15-A483-404B-99E7-D30344DB1588}" type="pres">
      <dgm:prSet presAssocID="{155858E7-317C-4E5B-A5C2-6A13DC8EAFE9}" presName="chevron6" presStyleLbl="alignNode1" presStyleIdx="19" presStyleCnt="21"/>
      <dgm:spPr/>
    </dgm:pt>
    <dgm:pt modelId="{BA8A2073-4F78-4977-88DE-1E3F9A8CF752}" type="pres">
      <dgm:prSet presAssocID="{155858E7-317C-4E5B-A5C2-6A13DC8EAFE9}" presName="chevron7" presStyleLbl="alignNode1" presStyleIdx="20" presStyleCnt="21"/>
      <dgm:spPr/>
    </dgm:pt>
    <dgm:pt modelId="{7CC5084A-9A5C-433B-AD31-17CD96DC59B1}" type="pres">
      <dgm:prSet presAssocID="{155858E7-317C-4E5B-A5C2-6A13DC8EAFE9}" presName="childtext" presStyleLbl="solidFgAcc1" presStyleIdx="2" presStyleCnt="3" custLinFactNeighborX="522" custLinFactNeighborY="-3061">
        <dgm:presLayoutVars>
          <dgm:chMax/>
          <dgm:chPref val="0"/>
          <dgm:bulletEnabled val="1"/>
        </dgm:presLayoutVars>
      </dgm:prSet>
      <dgm:spPr/>
    </dgm:pt>
  </dgm:ptLst>
  <dgm:cxnLst>
    <dgm:cxn modelId="{5B413A10-9F7F-4383-89DE-DF6593ABB796}" type="presOf" srcId="{14FADBAC-8E3E-4FD9-8509-6928905610DD}" destId="{85DBEC6E-059C-4B91-A432-FDBB5E05FA88}" srcOrd="0" destOrd="0" presId="urn:microsoft.com/office/officeart/2008/layout/VerticalAccentList"/>
    <dgm:cxn modelId="{9B0A8D10-92A7-42A1-82C3-2250E1CFE8D5}" type="presOf" srcId="{921786EF-99EA-4862-922E-7C7BF1DE7599}" destId="{C737C56D-EB84-4B79-8200-8A0034493C44}" srcOrd="0" destOrd="0" presId="urn:microsoft.com/office/officeart/2008/layout/VerticalAccentList"/>
    <dgm:cxn modelId="{8D718514-84F0-4E20-8E66-A7711D6B9469}" srcId="{F298620F-904B-426C-BA68-2653CF537506}" destId="{921786EF-99EA-4862-922E-7C7BF1DE7599}" srcOrd="0" destOrd="0" parTransId="{3FEAD12A-7AFB-4596-858F-C1A1A391DE17}" sibTransId="{484D5CC5-1719-4457-AA96-7FBFDB25E1F0}"/>
    <dgm:cxn modelId="{4FE39540-88E6-4F65-8CBF-6E25835E82F7}" srcId="{EABFC2C8-4020-40DD-8A75-2F51878D9358}" destId="{155858E7-317C-4E5B-A5C2-6A13DC8EAFE9}" srcOrd="2" destOrd="0" parTransId="{137D5738-BD74-4A5B-A0F9-3B941EE08F95}" sibTransId="{E267D4C1-F5E9-4A51-A695-70E16FA29F87}"/>
    <dgm:cxn modelId="{FBB7ED61-AD3F-4FC9-91E9-924688CB12A4}" type="presOf" srcId="{52B080BE-D4B3-4E8C-81A9-7F863A419FAB}" destId="{7CC5084A-9A5C-433B-AD31-17CD96DC59B1}" srcOrd="0" destOrd="0" presId="urn:microsoft.com/office/officeart/2008/layout/VerticalAccentList"/>
    <dgm:cxn modelId="{5CC1808B-273E-43A2-8DE4-82D81B405B35}" srcId="{155858E7-317C-4E5B-A5C2-6A13DC8EAFE9}" destId="{52B080BE-D4B3-4E8C-81A9-7F863A419FAB}" srcOrd="0" destOrd="0" parTransId="{6B2F2340-73C7-4E01-9C5C-8EB9BF7927E2}" sibTransId="{7913AEC9-C3EF-4EB7-930E-B885EFB1D0A6}"/>
    <dgm:cxn modelId="{1EAB2B97-56ED-4DE2-BE4B-7A8CF4D608DE}" type="presOf" srcId="{EABFC2C8-4020-40DD-8A75-2F51878D9358}" destId="{FA459F8F-7144-4ACF-8571-E50D9AE76606}" srcOrd="0" destOrd="0" presId="urn:microsoft.com/office/officeart/2008/layout/VerticalAccentList"/>
    <dgm:cxn modelId="{EAEADA99-0A0E-49F4-9BEE-4625EAFD2F20}" type="presOf" srcId="{155858E7-317C-4E5B-A5C2-6A13DC8EAFE9}" destId="{E6FAAEF7-8509-43DB-B5FF-4DF0367BF5CB}" srcOrd="0" destOrd="0" presId="urn:microsoft.com/office/officeart/2008/layout/VerticalAccentList"/>
    <dgm:cxn modelId="{DE5F23B6-3EEF-43AA-A546-91644046BAC6}" srcId="{EABFC2C8-4020-40DD-8A75-2F51878D9358}" destId="{68950BF9-69FD-48CD-9DD7-FEE1576B68B7}" srcOrd="1" destOrd="0" parTransId="{3AAA7EC4-0131-4CFF-9773-890D037A3615}" sibTransId="{BFEE60FA-9B86-4D67-BD27-E1A2D04E5684}"/>
    <dgm:cxn modelId="{70D963D0-EF25-4587-8F69-024A5F4F470A}" type="presOf" srcId="{68950BF9-69FD-48CD-9DD7-FEE1576B68B7}" destId="{84604861-7CAC-4A76-AB69-DFBF9E0CFFE4}" srcOrd="0" destOrd="0" presId="urn:microsoft.com/office/officeart/2008/layout/VerticalAccentList"/>
    <dgm:cxn modelId="{B6A6CCF2-E6CA-4E8B-B4C2-50E7D1AAAA82}" srcId="{EABFC2C8-4020-40DD-8A75-2F51878D9358}" destId="{F298620F-904B-426C-BA68-2653CF537506}" srcOrd="0" destOrd="0" parTransId="{BF166C99-1170-4852-875B-E1C1A43F2787}" sibTransId="{731812BD-2DC2-4086-9726-78908C9C2CC5}"/>
    <dgm:cxn modelId="{2D7199F7-B436-46C6-A177-DA9DC4D1CFA9}" srcId="{68950BF9-69FD-48CD-9DD7-FEE1576B68B7}" destId="{14FADBAC-8E3E-4FD9-8509-6928905610DD}" srcOrd="0" destOrd="0" parTransId="{ABC055AB-D8A1-4C84-8180-959D03573E00}" sibTransId="{E2F77918-F828-41B4-9B65-DEE07FDBC851}"/>
    <dgm:cxn modelId="{ED989EFF-F323-47FA-9FF8-BF6A67B10C5A}" type="presOf" srcId="{F298620F-904B-426C-BA68-2653CF537506}" destId="{05736A89-EC65-4E00-967C-DC03AEB81604}" srcOrd="0" destOrd="0" presId="urn:microsoft.com/office/officeart/2008/layout/VerticalAccentList"/>
    <dgm:cxn modelId="{7BD99789-F160-4C02-8D8C-BF3ED402DEA0}" type="presParOf" srcId="{FA459F8F-7144-4ACF-8571-E50D9AE76606}" destId="{325AE10D-FABA-41E8-9786-37E03058157E}" srcOrd="0" destOrd="0" presId="urn:microsoft.com/office/officeart/2008/layout/VerticalAccentList"/>
    <dgm:cxn modelId="{9979815B-17AC-45D7-A3D2-917A417EB127}" type="presParOf" srcId="{325AE10D-FABA-41E8-9786-37E03058157E}" destId="{05736A89-EC65-4E00-967C-DC03AEB81604}" srcOrd="0" destOrd="0" presId="urn:microsoft.com/office/officeart/2008/layout/VerticalAccentList"/>
    <dgm:cxn modelId="{D1A27B35-FF8F-4B25-9485-D66E9B08C6ED}" type="presParOf" srcId="{FA459F8F-7144-4ACF-8571-E50D9AE76606}" destId="{70301413-7C59-4F27-B425-C8FC980D8064}" srcOrd="1" destOrd="0" presId="urn:microsoft.com/office/officeart/2008/layout/VerticalAccentList"/>
    <dgm:cxn modelId="{9C41DEE7-FA61-491B-A497-302DA6ED6D81}" type="presParOf" srcId="{70301413-7C59-4F27-B425-C8FC980D8064}" destId="{B08CD6F5-F76F-4422-9A88-C84AED9A7367}" srcOrd="0" destOrd="0" presId="urn:microsoft.com/office/officeart/2008/layout/VerticalAccentList"/>
    <dgm:cxn modelId="{A7A397B0-ED25-45C1-AD28-84A31B1C20C9}" type="presParOf" srcId="{70301413-7C59-4F27-B425-C8FC980D8064}" destId="{D13F7A3F-0E1C-4464-8866-5D54D2EC70D6}" srcOrd="1" destOrd="0" presId="urn:microsoft.com/office/officeart/2008/layout/VerticalAccentList"/>
    <dgm:cxn modelId="{85A5E69D-9939-420D-A205-2170A816E7F7}" type="presParOf" srcId="{70301413-7C59-4F27-B425-C8FC980D8064}" destId="{4F382B98-9AF0-468C-802A-842FA2991EDF}" srcOrd="2" destOrd="0" presId="urn:microsoft.com/office/officeart/2008/layout/VerticalAccentList"/>
    <dgm:cxn modelId="{3C69272C-29A8-4533-8936-CB275A92FFFF}" type="presParOf" srcId="{70301413-7C59-4F27-B425-C8FC980D8064}" destId="{9BAFA900-BB5A-4E60-AD3F-8903C3E1DB6C}" srcOrd="3" destOrd="0" presId="urn:microsoft.com/office/officeart/2008/layout/VerticalAccentList"/>
    <dgm:cxn modelId="{C8C83024-65C1-4485-A67B-6AD30A0B7CD0}" type="presParOf" srcId="{70301413-7C59-4F27-B425-C8FC980D8064}" destId="{95F58732-8DDB-4F98-8975-9075D6664FE0}" srcOrd="4" destOrd="0" presId="urn:microsoft.com/office/officeart/2008/layout/VerticalAccentList"/>
    <dgm:cxn modelId="{DE77BE6E-600C-482E-93AE-937DAB0F3CE6}" type="presParOf" srcId="{70301413-7C59-4F27-B425-C8FC980D8064}" destId="{DCFF0544-4635-4385-8FEA-7422688D4ADC}" srcOrd="5" destOrd="0" presId="urn:microsoft.com/office/officeart/2008/layout/VerticalAccentList"/>
    <dgm:cxn modelId="{06133E9B-0452-4D47-A09A-D717D59BA9C8}" type="presParOf" srcId="{70301413-7C59-4F27-B425-C8FC980D8064}" destId="{B14C0259-69EF-41C6-8A66-38CE827E0036}" srcOrd="6" destOrd="0" presId="urn:microsoft.com/office/officeart/2008/layout/VerticalAccentList"/>
    <dgm:cxn modelId="{A6AB1FD2-711B-43BF-B470-631FDF4709E6}" type="presParOf" srcId="{70301413-7C59-4F27-B425-C8FC980D8064}" destId="{C737C56D-EB84-4B79-8200-8A0034493C44}" srcOrd="7" destOrd="0" presId="urn:microsoft.com/office/officeart/2008/layout/VerticalAccentList"/>
    <dgm:cxn modelId="{A3C7BCA5-90CA-4D6F-9FA8-5B410512A35B}" type="presParOf" srcId="{FA459F8F-7144-4ACF-8571-E50D9AE76606}" destId="{8F9C8A76-875E-4401-A453-73FFD7586BE7}" srcOrd="2" destOrd="0" presId="urn:microsoft.com/office/officeart/2008/layout/VerticalAccentList"/>
    <dgm:cxn modelId="{C43CCA08-51B5-4620-B00F-3917B554E967}" type="presParOf" srcId="{FA459F8F-7144-4ACF-8571-E50D9AE76606}" destId="{36CA1649-7DDE-4075-9ABD-F46716F252F3}" srcOrd="3" destOrd="0" presId="urn:microsoft.com/office/officeart/2008/layout/VerticalAccentList"/>
    <dgm:cxn modelId="{FD3DA915-B707-4F83-80D8-4D6C183A7513}" type="presParOf" srcId="{36CA1649-7DDE-4075-9ABD-F46716F252F3}" destId="{84604861-7CAC-4A76-AB69-DFBF9E0CFFE4}" srcOrd="0" destOrd="0" presId="urn:microsoft.com/office/officeart/2008/layout/VerticalAccentList"/>
    <dgm:cxn modelId="{33E5F1B1-5CA1-47B0-B32F-D1D94DD9972A}" type="presParOf" srcId="{FA459F8F-7144-4ACF-8571-E50D9AE76606}" destId="{8ED8CDE5-A980-4B8E-B149-94E76D70AC5C}" srcOrd="4" destOrd="0" presId="urn:microsoft.com/office/officeart/2008/layout/VerticalAccentList"/>
    <dgm:cxn modelId="{C02112A3-28DA-4185-94D5-305AE7314D42}" type="presParOf" srcId="{8ED8CDE5-A980-4B8E-B149-94E76D70AC5C}" destId="{9F251C63-9260-442A-8CEB-570870044E5B}" srcOrd="0" destOrd="0" presId="urn:microsoft.com/office/officeart/2008/layout/VerticalAccentList"/>
    <dgm:cxn modelId="{608D5A01-D966-4F28-9EE0-CD79EF7B9063}" type="presParOf" srcId="{8ED8CDE5-A980-4B8E-B149-94E76D70AC5C}" destId="{06DE9B55-6AE1-4D2B-9984-16F76676321C}" srcOrd="1" destOrd="0" presId="urn:microsoft.com/office/officeart/2008/layout/VerticalAccentList"/>
    <dgm:cxn modelId="{0C249F09-590B-4334-B0BB-4EFF0B4002C8}" type="presParOf" srcId="{8ED8CDE5-A980-4B8E-B149-94E76D70AC5C}" destId="{FF172775-903A-43FF-94D8-BF12DC419A39}" srcOrd="2" destOrd="0" presId="urn:microsoft.com/office/officeart/2008/layout/VerticalAccentList"/>
    <dgm:cxn modelId="{1907E3BD-ECB3-4D38-A327-40AC2BE4C6BF}" type="presParOf" srcId="{8ED8CDE5-A980-4B8E-B149-94E76D70AC5C}" destId="{4D5D1756-F76B-4A62-AABF-F9C6301B3AE8}" srcOrd="3" destOrd="0" presId="urn:microsoft.com/office/officeart/2008/layout/VerticalAccentList"/>
    <dgm:cxn modelId="{3B756112-8CBF-4120-A202-E6148AFFEB72}" type="presParOf" srcId="{8ED8CDE5-A980-4B8E-B149-94E76D70AC5C}" destId="{7906FF86-4E22-49D8-9BEC-3BED5AC750EA}" srcOrd="4" destOrd="0" presId="urn:microsoft.com/office/officeart/2008/layout/VerticalAccentList"/>
    <dgm:cxn modelId="{FA687E56-D438-4F8B-A292-5876FD4C59E4}" type="presParOf" srcId="{8ED8CDE5-A980-4B8E-B149-94E76D70AC5C}" destId="{3E8AF369-0DCA-4153-B392-EDC2612B2643}" srcOrd="5" destOrd="0" presId="urn:microsoft.com/office/officeart/2008/layout/VerticalAccentList"/>
    <dgm:cxn modelId="{E18495BE-5C15-435D-83C0-712576BA397D}" type="presParOf" srcId="{8ED8CDE5-A980-4B8E-B149-94E76D70AC5C}" destId="{824726BD-3CD9-4CA9-87FD-514D9145C947}" srcOrd="6" destOrd="0" presId="urn:microsoft.com/office/officeart/2008/layout/VerticalAccentList"/>
    <dgm:cxn modelId="{D45E0FBC-6AC8-4F11-94D9-B038E4AF6E75}" type="presParOf" srcId="{8ED8CDE5-A980-4B8E-B149-94E76D70AC5C}" destId="{85DBEC6E-059C-4B91-A432-FDBB5E05FA88}" srcOrd="7" destOrd="0" presId="urn:microsoft.com/office/officeart/2008/layout/VerticalAccentList"/>
    <dgm:cxn modelId="{87554795-5C06-4F56-AA9F-81F38A6A930B}" type="presParOf" srcId="{FA459F8F-7144-4ACF-8571-E50D9AE76606}" destId="{14BA2FAE-56EB-499A-B236-055D9091299A}" srcOrd="5" destOrd="0" presId="urn:microsoft.com/office/officeart/2008/layout/VerticalAccentList"/>
    <dgm:cxn modelId="{4A7291FD-803C-41FE-980A-C86505D53050}" type="presParOf" srcId="{FA459F8F-7144-4ACF-8571-E50D9AE76606}" destId="{34773A25-A1AE-49B4-8AE2-2450E19816D5}" srcOrd="6" destOrd="0" presId="urn:microsoft.com/office/officeart/2008/layout/VerticalAccentList"/>
    <dgm:cxn modelId="{2111CB0C-0CEF-40F6-979A-51E6D87E7B09}" type="presParOf" srcId="{34773A25-A1AE-49B4-8AE2-2450E19816D5}" destId="{E6FAAEF7-8509-43DB-B5FF-4DF0367BF5CB}" srcOrd="0" destOrd="0" presId="urn:microsoft.com/office/officeart/2008/layout/VerticalAccentList"/>
    <dgm:cxn modelId="{A5F8DFB9-A266-47C8-ACEF-5CBCF8D4C565}" type="presParOf" srcId="{FA459F8F-7144-4ACF-8571-E50D9AE76606}" destId="{D8BA433D-8E4D-4F55-B683-1372F2F9D8FB}" srcOrd="7" destOrd="0" presId="urn:microsoft.com/office/officeart/2008/layout/VerticalAccentList"/>
    <dgm:cxn modelId="{0A818092-9C38-495D-823B-5AFC9E852B59}" type="presParOf" srcId="{D8BA433D-8E4D-4F55-B683-1372F2F9D8FB}" destId="{7C4A9F22-15A6-4CC3-8845-DDAA4079595A}" srcOrd="0" destOrd="0" presId="urn:microsoft.com/office/officeart/2008/layout/VerticalAccentList"/>
    <dgm:cxn modelId="{A59F7505-7E90-4D40-BD6B-B6731199DFF6}" type="presParOf" srcId="{D8BA433D-8E4D-4F55-B683-1372F2F9D8FB}" destId="{FD224E2B-E845-4126-9239-52BD32CBC9A1}" srcOrd="1" destOrd="0" presId="urn:microsoft.com/office/officeart/2008/layout/VerticalAccentList"/>
    <dgm:cxn modelId="{4CD50083-E4B0-4A32-82C0-5564CF59E66D}" type="presParOf" srcId="{D8BA433D-8E4D-4F55-B683-1372F2F9D8FB}" destId="{60710D4A-5102-4EEE-8102-F6C4F1A90505}" srcOrd="2" destOrd="0" presId="urn:microsoft.com/office/officeart/2008/layout/VerticalAccentList"/>
    <dgm:cxn modelId="{FB9BEA9D-F4E8-46AF-A7E1-080C1E76CCE7}" type="presParOf" srcId="{D8BA433D-8E4D-4F55-B683-1372F2F9D8FB}" destId="{41B9EF27-5AE4-49D9-BD2A-9837AE9379AD}" srcOrd="3" destOrd="0" presId="urn:microsoft.com/office/officeart/2008/layout/VerticalAccentList"/>
    <dgm:cxn modelId="{FFF27380-6659-4AC3-889A-F3B7C797D833}" type="presParOf" srcId="{D8BA433D-8E4D-4F55-B683-1372F2F9D8FB}" destId="{8C84AB89-C210-40EC-81B1-31172AAC8743}" srcOrd="4" destOrd="0" presId="urn:microsoft.com/office/officeart/2008/layout/VerticalAccentList"/>
    <dgm:cxn modelId="{227D841E-CEEF-4B6A-8EFD-BD42C73BBB5E}" type="presParOf" srcId="{D8BA433D-8E4D-4F55-B683-1372F2F9D8FB}" destId="{C1665D15-A483-404B-99E7-D30344DB1588}" srcOrd="5" destOrd="0" presId="urn:microsoft.com/office/officeart/2008/layout/VerticalAccentList"/>
    <dgm:cxn modelId="{9EA99E79-34D4-4F28-90B4-5CED609C0D1B}" type="presParOf" srcId="{D8BA433D-8E4D-4F55-B683-1372F2F9D8FB}" destId="{BA8A2073-4F78-4977-88DE-1E3F9A8CF752}" srcOrd="6" destOrd="0" presId="urn:microsoft.com/office/officeart/2008/layout/VerticalAccentList"/>
    <dgm:cxn modelId="{7CCA8068-1CFC-43CD-B890-AADA2061D3A1}" type="presParOf" srcId="{D8BA433D-8E4D-4F55-B683-1372F2F9D8FB}" destId="{7CC5084A-9A5C-433B-AD31-17CD96DC59B1}" srcOrd="7" destOrd="0" presId="urn:microsoft.com/office/officeart/2008/layout/VerticalAccent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736A89-EC65-4E00-967C-DC03AEB81604}">
      <dsp:nvSpPr>
        <dsp:cNvPr id="0" name=""/>
        <dsp:cNvSpPr/>
      </dsp:nvSpPr>
      <dsp:spPr>
        <a:xfrm>
          <a:off x="705235" y="3100"/>
          <a:ext cx="7978943" cy="725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b" anchorCtr="0">
          <a:noAutofit/>
        </a:bodyPr>
        <a:lstStyle/>
        <a:p>
          <a:pPr marL="0" lvl="0" indent="0" algn="l" defTabSz="1466850">
            <a:lnSpc>
              <a:spcPct val="90000"/>
            </a:lnSpc>
            <a:spcBef>
              <a:spcPct val="0"/>
            </a:spcBef>
            <a:spcAft>
              <a:spcPct val="35000"/>
            </a:spcAft>
            <a:buNone/>
          </a:pPr>
          <a:r>
            <a:rPr lang="en-AU" sz="3300" kern="1200" dirty="0">
              <a:solidFill>
                <a:schemeClr val="bg1"/>
              </a:solidFill>
              <a:effectLst>
                <a:outerShdw blurRad="38100" dist="38100" dir="2700000" algn="tl">
                  <a:srgbClr val="000000">
                    <a:alpha val="43137"/>
                  </a:srgbClr>
                </a:outerShdw>
              </a:effectLst>
            </a:rPr>
            <a:t>The 4 weeks of Advent</a:t>
          </a:r>
        </a:p>
      </dsp:txBody>
      <dsp:txXfrm>
        <a:off x="705235" y="3100"/>
        <a:ext cx="7978943" cy="725358"/>
      </dsp:txXfrm>
    </dsp:sp>
    <dsp:sp modelId="{B08CD6F5-F76F-4422-9A88-C84AED9A7367}">
      <dsp:nvSpPr>
        <dsp:cNvPr id="0" name=""/>
        <dsp:cNvSpPr/>
      </dsp:nvSpPr>
      <dsp:spPr>
        <a:xfrm>
          <a:off x="705235" y="728459"/>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13F7A3F-0E1C-4464-8866-5D54D2EC70D6}">
      <dsp:nvSpPr>
        <dsp:cNvPr id="0" name=""/>
        <dsp:cNvSpPr/>
      </dsp:nvSpPr>
      <dsp:spPr>
        <a:xfrm>
          <a:off x="1826720" y="728459"/>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382B98-9AF0-468C-802A-842FA2991EDF}">
      <dsp:nvSpPr>
        <dsp:cNvPr id="0" name=""/>
        <dsp:cNvSpPr/>
      </dsp:nvSpPr>
      <dsp:spPr>
        <a:xfrm>
          <a:off x="2949091" y="728459"/>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AFA900-BB5A-4E60-AD3F-8903C3E1DB6C}">
      <dsp:nvSpPr>
        <dsp:cNvPr id="0" name=""/>
        <dsp:cNvSpPr/>
      </dsp:nvSpPr>
      <dsp:spPr>
        <a:xfrm>
          <a:off x="4070576" y="728459"/>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5F58732-8DDB-4F98-8975-9075D6664FE0}">
      <dsp:nvSpPr>
        <dsp:cNvPr id="0" name=""/>
        <dsp:cNvSpPr/>
      </dsp:nvSpPr>
      <dsp:spPr>
        <a:xfrm>
          <a:off x="5192947" y="728459"/>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FF0544-4635-4385-8FEA-7422688D4ADC}">
      <dsp:nvSpPr>
        <dsp:cNvPr id="0" name=""/>
        <dsp:cNvSpPr/>
      </dsp:nvSpPr>
      <dsp:spPr>
        <a:xfrm>
          <a:off x="6314432" y="728459"/>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4C0259-69EF-41C6-8A66-38CE827E0036}">
      <dsp:nvSpPr>
        <dsp:cNvPr id="0" name=""/>
        <dsp:cNvSpPr/>
      </dsp:nvSpPr>
      <dsp:spPr>
        <a:xfrm>
          <a:off x="7436803" y="728459"/>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37C56D-EB84-4B79-8200-8A0034493C44}">
      <dsp:nvSpPr>
        <dsp:cNvPr id="0" name=""/>
        <dsp:cNvSpPr/>
      </dsp:nvSpPr>
      <dsp:spPr>
        <a:xfrm>
          <a:off x="705235" y="876217"/>
          <a:ext cx="8082669" cy="1182065"/>
        </a:xfrm>
        <a:prstGeom prst="rect">
          <a:avLst/>
        </a:prstGeom>
        <a:solidFill>
          <a:srgbClr val="9999FF"/>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1760" tIns="111760" rIns="111760" bIns="111760" numCol="1" spcCol="1270" anchor="ctr" anchorCtr="0">
          <a:noAutofit/>
        </a:bodyPr>
        <a:lstStyle/>
        <a:p>
          <a:pPr marL="0" lvl="0" indent="0" algn="ctr" defTabSz="1955800">
            <a:lnSpc>
              <a:spcPct val="90000"/>
            </a:lnSpc>
            <a:spcBef>
              <a:spcPct val="0"/>
            </a:spcBef>
            <a:spcAft>
              <a:spcPct val="35000"/>
            </a:spcAft>
            <a:buNone/>
          </a:pPr>
          <a:r>
            <a:rPr lang="en-AU" sz="4400" b="1" kern="1200" dirty="0">
              <a:solidFill>
                <a:srgbClr val="002060"/>
              </a:solidFill>
            </a:rPr>
            <a:t>The Four Candles </a:t>
          </a:r>
        </a:p>
      </dsp:txBody>
      <dsp:txXfrm>
        <a:off x="705235" y="876217"/>
        <a:ext cx="8082669" cy="1182065"/>
      </dsp:txXfrm>
    </dsp:sp>
    <dsp:sp modelId="{84604861-7CAC-4A76-AB69-DFBF9E0CFFE4}">
      <dsp:nvSpPr>
        <dsp:cNvPr id="0" name=""/>
        <dsp:cNvSpPr/>
      </dsp:nvSpPr>
      <dsp:spPr>
        <a:xfrm>
          <a:off x="705235" y="2327529"/>
          <a:ext cx="7978943" cy="725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b" anchorCtr="0">
          <a:noAutofit/>
        </a:bodyPr>
        <a:lstStyle/>
        <a:p>
          <a:pPr marL="0" lvl="0" indent="0" algn="l" defTabSz="1466850">
            <a:lnSpc>
              <a:spcPct val="90000"/>
            </a:lnSpc>
            <a:spcBef>
              <a:spcPct val="0"/>
            </a:spcBef>
            <a:spcAft>
              <a:spcPct val="35000"/>
            </a:spcAft>
            <a:buNone/>
          </a:pPr>
          <a:r>
            <a:rPr lang="en-AU" sz="3300" kern="1200" dirty="0">
              <a:solidFill>
                <a:schemeClr val="bg1"/>
              </a:solidFill>
              <a:effectLst>
                <a:outerShdw blurRad="38100" dist="38100" dir="2700000" algn="tl">
                  <a:srgbClr val="000000">
                    <a:alpha val="43137"/>
                  </a:srgbClr>
                </a:outerShdw>
              </a:effectLst>
            </a:rPr>
            <a:t>Prayer, Penance and Good Works</a:t>
          </a:r>
        </a:p>
      </dsp:txBody>
      <dsp:txXfrm>
        <a:off x="705235" y="2327529"/>
        <a:ext cx="7978943" cy="725358"/>
      </dsp:txXfrm>
    </dsp:sp>
    <dsp:sp modelId="{9F251C63-9260-442A-8CEB-570870044E5B}">
      <dsp:nvSpPr>
        <dsp:cNvPr id="0" name=""/>
        <dsp:cNvSpPr/>
      </dsp:nvSpPr>
      <dsp:spPr>
        <a:xfrm>
          <a:off x="705235" y="3052888"/>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DE9B55-6AE1-4D2B-9984-16F76676321C}">
      <dsp:nvSpPr>
        <dsp:cNvPr id="0" name=""/>
        <dsp:cNvSpPr/>
      </dsp:nvSpPr>
      <dsp:spPr>
        <a:xfrm>
          <a:off x="1826720" y="3052888"/>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172775-903A-43FF-94D8-BF12DC419A39}">
      <dsp:nvSpPr>
        <dsp:cNvPr id="0" name=""/>
        <dsp:cNvSpPr/>
      </dsp:nvSpPr>
      <dsp:spPr>
        <a:xfrm>
          <a:off x="2949091" y="3052888"/>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D5D1756-F76B-4A62-AABF-F9C6301B3AE8}">
      <dsp:nvSpPr>
        <dsp:cNvPr id="0" name=""/>
        <dsp:cNvSpPr/>
      </dsp:nvSpPr>
      <dsp:spPr>
        <a:xfrm>
          <a:off x="4070576" y="3052888"/>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06FF86-4E22-49D8-9BEC-3BED5AC750EA}">
      <dsp:nvSpPr>
        <dsp:cNvPr id="0" name=""/>
        <dsp:cNvSpPr/>
      </dsp:nvSpPr>
      <dsp:spPr>
        <a:xfrm>
          <a:off x="5192947" y="3052888"/>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8AF369-0DCA-4153-B392-EDC2612B2643}">
      <dsp:nvSpPr>
        <dsp:cNvPr id="0" name=""/>
        <dsp:cNvSpPr/>
      </dsp:nvSpPr>
      <dsp:spPr>
        <a:xfrm>
          <a:off x="6314432" y="3052888"/>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24726BD-3CD9-4CA9-87FD-514D9145C947}">
      <dsp:nvSpPr>
        <dsp:cNvPr id="0" name=""/>
        <dsp:cNvSpPr/>
      </dsp:nvSpPr>
      <dsp:spPr>
        <a:xfrm>
          <a:off x="7436803" y="3052888"/>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DBEC6E-059C-4B91-A432-FDBB5E05FA88}">
      <dsp:nvSpPr>
        <dsp:cNvPr id="0" name=""/>
        <dsp:cNvSpPr/>
      </dsp:nvSpPr>
      <dsp:spPr>
        <a:xfrm>
          <a:off x="705235" y="3200646"/>
          <a:ext cx="8082669" cy="1182065"/>
        </a:xfrm>
        <a:prstGeom prst="rect">
          <a:avLst/>
        </a:prstGeom>
        <a:solidFill>
          <a:srgbClr val="9999FF"/>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1760" tIns="111760" rIns="111760" bIns="111760" numCol="1" spcCol="1270" anchor="ctr" anchorCtr="0">
          <a:noAutofit/>
        </a:bodyPr>
        <a:lstStyle/>
        <a:p>
          <a:pPr marL="0" lvl="0" indent="0" algn="ctr" defTabSz="1955800">
            <a:lnSpc>
              <a:spcPct val="90000"/>
            </a:lnSpc>
            <a:spcBef>
              <a:spcPct val="0"/>
            </a:spcBef>
            <a:spcAft>
              <a:spcPct val="35000"/>
            </a:spcAft>
            <a:buNone/>
          </a:pPr>
          <a:r>
            <a:rPr lang="en-AU" sz="4400" b="1" kern="1200" dirty="0">
              <a:solidFill>
                <a:srgbClr val="002060"/>
              </a:solidFill>
            </a:rPr>
            <a:t>Three Purple Candles</a:t>
          </a:r>
        </a:p>
      </dsp:txBody>
      <dsp:txXfrm>
        <a:off x="705235" y="3200646"/>
        <a:ext cx="8082669" cy="1182065"/>
      </dsp:txXfrm>
    </dsp:sp>
    <dsp:sp modelId="{E6FAAEF7-8509-43DB-B5FF-4DF0367BF5CB}">
      <dsp:nvSpPr>
        <dsp:cNvPr id="0" name=""/>
        <dsp:cNvSpPr/>
      </dsp:nvSpPr>
      <dsp:spPr>
        <a:xfrm>
          <a:off x="705235" y="4651958"/>
          <a:ext cx="7978943" cy="725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b" anchorCtr="0">
          <a:noAutofit/>
        </a:bodyPr>
        <a:lstStyle/>
        <a:p>
          <a:pPr marL="0" lvl="0" indent="0" algn="l" defTabSz="1466850">
            <a:lnSpc>
              <a:spcPct val="90000"/>
            </a:lnSpc>
            <a:spcBef>
              <a:spcPct val="0"/>
            </a:spcBef>
            <a:spcAft>
              <a:spcPct val="35000"/>
            </a:spcAft>
            <a:buNone/>
          </a:pPr>
          <a:r>
            <a:rPr lang="en-AU" sz="3300" kern="1200" dirty="0">
              <a:solidFill>
                <a:schemeClr val="bg1"/>
              </a:solidFill>
              <a:effectLst>
                <a:outerShdw blurRad="38100" dist="38100" dir="2700000" algn="tl">
                  <a:srgbClr val="000000">
                    <a:alpha val="43137"/>
                  </a:srgbClr>
                </a:outerShdw>
              </a:effectLst>
            </a:rPr>
            <a:t>New life</a:t>
          </a:r>
        </a:p>
      </dsp:txBody>
      <dsp:txXfrm>
        <a:off x="705235" y="4651958"/>
        <a:ext cx="7978943" cy="725358"/>
      </dsp:txXfrm>
    </dsp:sp>
    <dsp:sp modelId="{7C4A9F22-15A6-4CC3-8845-DDAA4079595A}">
      <dsp:nvSpPr>
        <dsp:cNvPr id="0" name=""/>
        <dsp:cNvSpPr/>
      </dsp:nvSpPr>
      <dsp:spPr>
        <a:xfrm>
          <a:off x="705235" y="5377317"/>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224E2B-E845-4126-9239-52BD32CBC9A1}">
      <dsp:nvSpPr>
        <dsp:cNvPr id="0" name=""/>
        <dsp:cNvSpPr/>
      </dsp:nvSpPr>
      <dsp:spPr>
        <a:xfrm>
          <a:off x="1826720" y="5377317"/>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710D4A-5102-4EEE-8102-F6C4F1A90505}">
      <dsp:nvSpPr>
        <dsp:cNvPr id="0" name=""/>
        <dsp:cNvSpPr/>
      </dsp:nvSpPr>
      <dsp:spPr>
        <a:xfrm>
          <a:off x="2949091" y="5377317"/>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1B9EF27-5AE4-49D9-BD2A-9837AE9379AD}">
      <dsp:nvSpPr>
        <dsp:cNvPr id="0" name=""/>
        <dsp:cNvSpPr/>
      </dsp:nvSpPr>
      <dsp:spPr>
        <a:xfrm>
          <a:off x="4070576" y="5377317"/>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C84AB89-C210-40EC-81B1-31172AAC8743}">
      <dsp:nvSpPr>
        <dsp:cNvPr id="0" name=""/>
        <dsp:cNvSpPr/>
      </dsp:nvSpPr>
      <dsp:spPr>
        <a:xfrm>
          <a:off x="5192947" y="5377317"/>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665D15-A483-404B-99E7-D30344DB1588}">
      <dsp:nvSpPr>
        <dsp:cNvPr id="0" name=""/>
        <dsp:cNvSpPr/>
      </dsp:nvSpPr>
      <dsp:spPr>
        <a:xfrm>
          <a:off x="6314432" y="5377317"/>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A8A2073-4F78-4977-88DE-1E3F9A8CF752}">
      <dsp:nvSpPr>
        <dsp:cNvPr id="0" name=""/>
        <dsp:cNvSpPr/>
      </dsp:nvSpPr>
      <dsp:spPr>
        <a:xfrm>
          <a:off x="7436803" y="5377317"/>
          <a:ext cx="1867072" cy="1477582"/>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C5084A-9A5C-433B-AD31-17CD96DC59B1}">
      <dsp:nvSpPr>
        <dsp:cNvPr id="0" name=""/>
        <dsp:cNvSpPr/>
      </dsp:nvSpPr>
      <dsp:spPr>
        <a:xfrm>
          <a:off x="705235" y="5525075"/>
          <a:ext cx="8082669" cy="1182065"/>
        </a:xfrm>
        <a:prstGeom prst="rect">
          <a:avLst/>
        </a:prstGeom>
        <a:solidFill>
          <a:srgbClr val="9999FF"/>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1760" tIns="111760" rIns="111760" bIns="111760" numCol="1" spcCol="1270" anchor="ctr" anchorCtr="0">
          <a:noAutofit/>
        </a:bodyPr>
        <a:lstStyle/>
        <a:p>
          <a:pPr marL="0" lvl="0" indent="0" algn="ctr" defTabSz="1955800">
            <a:lnSpc>
              <a:spcPct val="90000"/>
            </a:lnSpc>
            <a:spcBef>
              <a:spcPct val="0"/>
            </a:spcBef>
            <a:spcAft>
              <a:spcPct val="35000"/>
            </a:spcAft>
            <a:buNone/>
          </a:pPr>
          <a:r>
            <a:rPr lang="en-AU" sz="4400" b="1" kern="1200" dirty="0">
              <a:solidFill>
                <a:srgbClr val="002060"/>
              </a:solidFill>
            </a:rPr>
            <a:t>Pine cones, nuts, or seedpods </a:t>
          </a:r>
        </a:p>
      </dsp:txBody>
      <dsp:txXfrm>
        <a:off x="705235" y="5525075"/>
        <a:ext cx="8082669" cy="11820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736A89-EC65-4E00-967C-DC03AEB81604}">
      <dsp:nvSpPr>
        <dsp:cNvPr id="0" name=""/>
        <dsp:cNvSpPr/>
      </dsp:nvSpPr>
      <dsp:spPr>
        <a:xfrm>
          <a:off x="354139" y="638"/>
          <a:ext cx="7827764" cy="711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b" anchorCtr="0">
          <a:noAutofit/>
        </a:bodyPr>
        <a:lstStyle/>
        <a:p>
          <a:pPr marL="0" lvl="0" indent="0" algn="l" defTabSz="1422400">
            <a:lnSpc>
              <a:spcPct val="90000"/>
            </a:lnSpc>
            <a:spcBef>
              <a:spcPct val="0"/>
            </a:spcBef>
            <a:spcAft>
              <a:spcPct val="35000"/>
            </a:spcAft>
            <a:buNone/>
          </a:pPr>
          <a:r>
            <a:rPr lang="en-AU" sz="3200" b="1" kern="1200"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Rejoicing</a:t>
          </a:r>
        </a:p>
      </dsp:txBody>
      <dsp:txXfrm>
        <a:off x="354139" y="638"/>
        <a:ext cx="7827764" cy="711614"/>
      </dsp:txXfrm>
    </dsp:sp>
    <dsp:sp modelId="{B08CD6F5-F76F-4422-9A88-C84AED9A7367}">
      <dsp:nvSpPr>
        <dsp:cNvPr id="0" name=""/>
        <dsp:cNvSpPr/>
      </dsp:nvSpPr>
      <dsp:spPr>
        <a:xfrm>
          <a:off x="354139" y="712253"/>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13F7A3F-0E1C-4464-8866-5D54D2EC70D6}">
      <dsp:nvSpPr>
        <dsp:cNvPr id="0" name=""/>
        <dsp:cNvSpPr/>
      </dsp:nvSpPr>
      <dsp:spPr>
        <a:xfrm>
          <a:off x="1454375" y="712253"/>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382B98-9AF0-468C-802A-842FA2991EDF}">
      <dsp:nvSpPr>
        <dsp:cNvPr id="0" name=""/>
        <dsp:cNvSpPr/>
      </dsp:nvSpPr>
      <dsp:spPr>
        <a:xfrm>
          <a:off x="2555481" y="712253"/>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AFA900-BB5A-4E60-AD3F-8903C3E1DB6C}">
      <dsp:nvSpPr>
        <dsp:cNvPr id="0" name=""/>
        <dsp:cNvSpPr/>
      </dsp:nvSpPr>
      <dsp:spPr>
        <a:xfrm>
          <a:off x="3655716" y="712253"/>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5F58732-8DDB-4F98-8975-9075D6664FE0}">
      <dsp:nvSpPr>
        <dsp:cNvPr id="0" name=""/>
        <dsp:cNvSpPr/>
      </dsp:nvSpPr>
      <dsp:spPr>
        <a:xfrm>
          <a:off x="4756822" y="712253"/>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FF0544-4635-4385-8FEA-7422688D4ADC}">
      <dsp:nvSpPr>
        <dsp:cNvPr id="0" name=""/>
        <dsp:cNvSpPr/>
      </dsp:nvSpPr>
      <dsp:spPr>
        <a:xfrm>
          <a:off x="5857057" y="712253"/>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4C0259-69EF-41C6-8A66-38CE827E0036}">
      <dsp:nvSpPr>
        <dsp:cNvPr id="0" name=""/>
        <dsp:cNvSpPr/>
      </dsp:nvSpPr>
      <dsp:spPr>
        <a:xfrm>
          <a:off x="6958163" y="712253"/>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37C56D-EB84-4B79-8200-8A0034493C44}">
      <dsp:nvSpPr>
        <dsp:cNvPr id="0" name=""/>
        <dsp:cNvSpPr/>
      </dsp:nvSpPr>
      <dsp:spPr>
        <a:xfrm>
          <a:off x="354139" y="857212"/>
          <a:ext cx="7929524" cy="1159668"/>
        </a:xfrm>
        <a:prstGeom prst="rect">
          <a:avLst/>
        </a:prstGeom>
        <a:solidFill>
          <a:srgbClr val="FF66FF"/>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1760" tIns="111760" rIns="111760" bIns="111760" numCol="1" spcCol="1270" anchor="ctr" anchorCtr="0">
          <a:noAutofit/>
        </a:bodyPr>
        <a:lstStyle/>
        <a:p>
          <a:pPr marL="0" lvl="0" indent="0" algn="ctr" defTabSz="1955800">
            <a:lnSpc>
              <a:spcPct val="90000"/>
            </a:lnSpc>
            <a:spcBef>
              <a:spcPct val="0"/>
            </a:spcBef>
            <a:spcAft>
              <a:spcPct val="35000"/>
            </a:spcAft>
            <a:buNone/>
          </a:pPr>
          <a:r>
            <a:rPr lang="en-AU" sz="4400" b="1" kern="1200" dirty="0">
              <a:solidFill>
                <a:srgbClr val="002060"/>
              </a:solidFill>
            </a:rPr>
            <a:t>The Rose Candle</a:t>
          </a:r>
        </a:p>
      </dsp:txBody>
      <dsp:txXfrm>
        <a:off x="354139" y="857212"/>
        <a:ext cx="7929524" cy="1159668"/>
      </dsp:txXfrm>
    </dsp:sp>
    <dsp:sp modelId="{84604861-7CAC-4A76-AB69-DFBF9E0CFFE4}">
      <dsp:nvSpPr>
        <dsp:cNvPr id="0" name=""/>
        <dsp:cNvSpPr/>
      </dsp:nvSpPr>
      <dsp:spPr>
        <a:xfrm>
          <a:off x="354139" y="2290083"/>
          <a:ext cx="7827764" cy="711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b" anchorCtr="0">
          <a:noAutofit/>
        </a:bodyPr>
        <a:lstStyle/>
        <a:p>
          <a:pPr marL="0" lvl="0" indent="0" algn="l" defTabSz="1422400">
            <a:lnSpc>
              <a:spcPct val="90000"/>
            </a:lnSpc>
            <a:spcBef>
              <a:spcPct val="0"/>
            </a:spcBef>
            <a:spcAft>
              <a:spcPct val="35000"/>
            </a:spcAft>
            <a:buNone/>
          </a:pPr>
          <a:r>
            <a:rPr lang="en-AU" sz="3200" b="1" kern="1200" cap="none" spc="50" dirty="0">
              <a:ln w="9525" cmpd="sng">
                <a:solidFill>
                  <a:schemeClr val="accent1"/>
                </a:solidFill>
                <a:prstDash val="solid"/>
              </a:ln>
              <a:solidFill>
                <a:srgbClr val="70AD47">
                  <a:tint val="1000"/>
                </a:srgbClr>
              </a:solidFill>
              <a:effectLst>
                <a:glow rad="38100">
                  <a:schemeClr val="accent1">
                    <a:alpha val="40000"/>
                  </a:schemeClr>
                </a:glow>
              </a:effectLst>
            </a:rPr>
            <a:t>Expectation and hope </a:t>
          </a:r>
        </a:p>
      </dsp:txBody>
      <dsp:txXfrm>
        <a:off x="354139" y="2290083"/>
        <a:ext cx="7827764" cy="711614"/>
      </dsp:txXfrm>
    </dsp:sp>
    <dsp:sp modelId="{9F251C63-9260-442A-8CEB-570870044E5B}">
      <dsp:nvSpPr>
        <dsp:cNvPr id="0" name=""/>
        <dsp:cNvSpPr/>
      </dsp:nvSpPr>
      <dsp:spPr>
        <a:xfrm>
          <a:off x="354139" y="3001698"/>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DE9B55-6AE1-4D2B-9984-16F76676321C}">
      <dsp:nvSpPr>
        <dsp:cNvPr id="0" name=""/>
        <dsp:cNvSpPr/>
      </dsp:nvSpPr>
      <dsp:spPr>
        <a:xfrm>
          <a:off x="1454375" y="3001698"/>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172775-903A-43FF-94D8-BF12DC419A39}">
      <dsp:nvSpPr>
        <dsp:cNvPr id="0" name=""/>
        <dsp:cNvSpPr/>
      </dsp:nvSpPr>
      <dsp:spPr>
        <a:xfrm>
          <a:off x="2555481" y="3001698"/>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D5D1756-F76B-4A62-AABF-F9C6301B3AE8}">
      <dsp:nvSpPr>
        <dsp:cNvPr id="0" name=""/>
        <dsp:cNvSpPr/>
      </dsp:nvSpPr>
      <dsp:spPr>
        <a:xfrm>
          <a:off x="3655716" y="3001698"/>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06FF86-4E22-49D8-9BEC-3BED5AC750EA}">
      <dsp:nvSpPr>
        <dsp:cNvPr id="0" name=""/>
        <dsp:cNvSpPr/>
      </dsp:nvSpPr>
      <dsp:spPr>
        <a:xfrm>
          <a:off x="4756822" y="3001698"/>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8AF369-0DCA-4153-B392-EDC2612B2643}">
      <dsp:nvSpPr>
        <dsp:cNvPr id="0" name=""/>
        <dsp:cNvSpPr/>
      </dsp:nvSpPr>
      <dsp:spPr>
        <a:xfrm>
          <a:off x="5857057" y="3001698"/>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24726BD-3CD9-4CA9-87FD-514D9145C947}">
      <dsp:nvSpPr>
        <dsp:cNvPr id="0" name=""/>
        <dsp:cNvSpPr/>
      </dsp:nvSpPr>
      <dsp:spPr>
        <a:xfrm>
          <a:off x="6958163" y="3001698"/>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DBEC6E-059C-4B91-A432-FDBB5E05FA88}">
      <dsp:nvSpPr>
        <dsp:cNvPr id="0" name=""/>
        <dsp:cNvSpPr/>
      </dsp:nvSpPr>
      <dsp:spPr>
        <a:xfrm>
          <a:off x="354139" y="3146657"/>
          <a:ext cx="7929524" cy="1159668"/>
        </a:xfrm>
        <a:prstGeom prst="rect">
          <a:avLst/>
        </a:prstGeom>
        <a:solidFill>
          <a:srgbClr val="CC66FF"/>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1760" tIns="111760" rIns="111760" bIns="111760" numCol="1" spcCol="1270" anchor="ctr" anchorCtr="0">
          <a:noAutofit/>
        </a:bodyPr>
        <a:lstStyle/>
        <a:p>
          <a:pPr marL="0" lvl="0" indent="0" algn="ctr" defTabSz="1955800">
            <a:lnSpc>
              <a:spcPct val="90000"/>
            </a:lnSpc>
            <a:spcBef>
              <a:spcPct val="0"/>
            </a:spcBef>
            <a:spcAft>
              <a:spcPct val="35000"/>
            </a:spcAft>
            <a:buNone/>
          </a:pPr>
          <a:r>
            <a:rPr lang="en-AU" sz="4400" b="1" kern="1200" dirty="0">
              <a:solidFill>
                <a:srgbClr val="002060"/>
              </a:solidFill>
            </a:rPr>
            <a:t>Lighting of the Candles</a:t>
          </a:r>
        </a:p>
      </dsp:txBody>
      <dsp:txXfrm>
        <a:off x="354139" y="3146657"/>
        <a:ext cx="7929524" cy="1159668"/>
      </dsp:txXfrm>
    </dsp:sp>
    <dsp:sp modelId="{E6FAAEF7-8509-43DB-B5FF-4DF0367BF5CB}">
      <dsp:nvSpPr>
        <dsp:cNvPr id="0" name=""/>
        <dsp:cNvSpPr/>
      </dsp:nvSpPr>
      <dsp:spPr>
        <a:xfrm>
          <a:off x="354139" y="4579528"/>
          <a:ext cx="7827764" cy="711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b" anchorCtr="0">
          <a:noAutofit/>
        </a:bodyPr>
        <a:lstStyle/>
        <a:p>
          <a:pPr marL="0" lvl="0" indent="0" algn="l" defTabSz="1422400">
            <a:lnSpc>
              <a:spcPct val="90000"/>
            </a:lnSpc>
            <a:spcBef>
              <a:spcPct val="0"/>
            </a:spcBef>
            <a:spcAft>
              <a:spcPct val="35000"/>
            </a:spcAft>
            <a:buNone/>
          </a:pPr>
          <a:r>
            <a:rPr lang="en-AU" sz="3200" b="1" kern="1200" cap="none" spc="50" dirty="0">
              <a:ln w="9525" cmpd="sng">
                <a:solidFill>
                  <a:schemeClr val="accent1"/>
                </a:solidFill>
                <a:prstDash val="solid"/>
              </a:ln>
              <a:solidFill>
                <a:srgbClr val="70AD47">
                  <a:tint val="1000"/>
                </a:srgbClr>
              </a:solidFill>
              <a:effectLst>
                <a:glow rad="38100">
                  <a:schemeClr val="accent1">
                    <a:alpha val="40000"/>
                  </a:schemeClr>
                </a:glow>
              </a:effectLst>
            </a:rPr>
            <a:t>Represents Christ </a:t>
          </a:r>
        </a:p>
      </dsp:txBody>
      <dsp:txXfrm>
        <a:off x="354139" y="4579528"/>
        <a:ext cx="7827764" cy="711614"/>
      </dsp:txXfrm>
    </dsp:sp>
    <dsp:sp modelId="{7C4A9F22-15A6-4CC3-8845-DDAA4079595A}">
      <dsp:nvSpPr>
        <dsp:cNvPr id="0" name=""/>
        <dsp:cNvSpPr/>
      </dsp:nvSpPr>
      <dsp:spPr>
        <a:xfrm>
          <a:off x="354139" y="5291143"/>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224E2B-E845-4126-9239-52BD32CBC9A1}">
      <dsp:nvSpPr>
        <dsp:cNvPr id="0" name=""/>
        <dsp:cNvSpPr/>
      </dsp:nvSpPr>
      <dsp:spPr>
        <a:xfrm>
          <a:off x="1454375" y="5291143"/>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710D4A-5102-4EEE-8102-F6C4F1A90505}">
      <dsp:nvSpPr>
        <dsp:cNvPr id="0" name=""/>
        <dsp:cNvSpPr/>
      </dsp:nvSpPr>
      <dsp:spPr>
        <a:xfrm>
          <a:off x="2555481" y="5291143"/>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1B9EF27-5AE4-49D9-BD2A-9837AE9379AD}">
      <dsp:nvSpPr>
        <dsp:cNvPr id="0" name=""/>
        <dsp:cNvSpPr/>
      </dsp:nvSpPr>
      <dsp:spPr>
        <a:xfrm>
          <a:off x="3655716" y="5291143"/>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C84AB89-C210-40EC-81B1-31172AAC8743}">
      <dsp:nvSpPr>
        <dsp:cNvPr id="0" name=""/>
        <dsp:cNvSpPr/>
      </dsp:nvSpPr>
      <dsp:spPr>
        <a:xfrm>
          <a:off x="4756822" y="5291143"/>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665D15-A483-404B-99E7-D30344DB1588}">
      <dsp:nvSpPr>
        <dsp:cNvPr id="0" name=""/>
        <dsp:cNvSpPr/>
      </dsp:nvSpPr>
      <dsp:spPr>
        <a:xfrm>
          <a:off x="5857057" y="5291143"/>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A8A2073-4F78-4977-88DE-1E3F9A8CF752}">
      <dsp:nvSpPr>
        <dsp:cNvPr id="0" name=""/>
        <dsp:cNvSpPr/>
      </dsp:nvSpPr>
      <dsp:spPr>
        <a:xfrm>
          <a:off x="6958163" y="5291143"/>
          <a:ext cx="1831696" cy="1449585"/>
        </a:xfrm>
        <a:prstGeom prst="chevron">
          <a:avLst>
            <a:gd name="adj" fmla="val 70610"/>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C5084A-9A5C-433B-AD31-17CD96DC59B1}">
      <dsp:nvSpPr>
        <dsp:cNvPr id="0" name=""/>
        <dsp:cNvSpPr/>
      </dsp:nvSpPr>
      <dsp:spPr>
        <a:xfrm>
          <a:off x="395531" y="5400604"/>
          <a:ext cx="7929524" cy="1159668"/>
        </a:xfrm>
        <a:prstGeom prst="rect">
          <a:avLst/>
        </a:prstGeom>
        <a:solidFill>
          <a:schemeClr val="lt1">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1280" tIns="81280" rIns="81280" bIns="81280" numCol="1" spcCol="1270" anchor="ctr" anchorCtr="0">
          <a:noAutofit/>
        </a:bodyPr>
        <a:lstStyle/>
        <a:p>
          <a:pPr marL="0" lvl="0" indent="0" algn="ctr" defTabSz="1422400">
            <a:lnSpc>
              <a:spcPct val="90000"/>
            </a:lnSpc>
            <a:spcBef>
              <a:spcPct val="0"/>
            </a:spcBef>
            <a:spcAft>
              <a:spcPct val="35000"/>
            </a:spcAft>
            <a:buNone/>
          </a:pPr>
          <a:r>
            <a:rPr lang="en-AU" sz="3200" kern="1200" dirty="0">
              <a:solidFill>
                <a:schemeClr val="bg1">
                  <a:lumMod val="95000"/>
                </a:schemeClr>
              </a:solidFill>
            </a:rPr>
            <a:t>A </a:t>
          </a:r>
          <a:r>
            <a:rPr lang="en-AU" sz="4400" b="1" kern="1200" dirty="0">
              <a:solidFill>
                <a:srgbClr val="002060"/>
              </a:solidFill>
            </a:rPr>
            <a:t>White Candle</a:t>
          </a:r>
        </a:p>
      </dsp:txBody>
      <dsp:txXfrm>
        <a:off x="395531" y="5400604"/>
        <a:ext cx="7929524" cy="1159668"/>
      </dsp:txXfrm>
    </dsp:sp>
  </dsp:spTree>
</dsp:drawing>
</file>

<file path=ppt/diagrams/layout1.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82EC01C-6B63-4D3A-BC2A-14FADD23D86E}" type="datetimeFigureOut">
              <a:rPr lang="en-AU" smtClean="0"/>
              <a:t>26/08/2019</a:t>
            </a:fld>
            <a:endParaRPr lang="en-AU"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F30ECA-BB13-454B-AD8B-08FB58D68882}" type="slidenum">
              <a:rPr lang="en-AU" smtClean="0"/>
              <a:t>‹#›</a:t>
            </a:fld>
            <a:endParaRPr lang="en-AU" dirty="0"/>
          </a:p>
        </p:txBody>
      </p:sp>
    </p:spTree>
    <p:extLst>
      <p:ext uri="{BB962C8B-B14F-4D97-AF65-F5344CB8AC3E}">
        <p14:creationId xmlns:p14="http://schemas.microsoft.com/office/powerpoint/2010/main" val="11880821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2F30ECA-BB13-454B-AD8B-08FB58D68882}" type="slidenum">
              <a:rPr lang="en-AU" smtClean="0"/>
              <a:t>3</a:t>
            </a:fld>
            <a:endParaRPr lang="en-AU" dirty="0"/>
          </a:p>
        </p:txBody>
      </p:sp>
    </p:spTree>
    <p:extLst>
      <p:ext uri="{BB962C8B-B14F-4D97-AF65-F5344CB8AC3E}">
        <p14:creationId xmlns:p14="http://schemas.microsoft.com/office/powerpoint/2010/main" val="9479763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E2F30ECA-BB13-454B-AD8B-08FB58D68882}" type="slidenum">
              <a:rPr lang="en-AU" smtClean="0"/>
              <a:t>4</a:t>
            </a:fld>
            <a:endParaRPr lang="en-AU" dirty="0"/>
          </a:p>
        </p:txBody>
      </p:sp>
    </p:spTree>
    <p:extLst>
      <p:ext uri="{BB962C8B-B14F-4D97-AF65-F5344CB8AC3E}">
        <p14:creationId xmlns:p14="http://schemas.microsoft.com/office/powerpoint/2010/main" val="9479763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will automatically transition at end of the video.</a:t>
            </a:r>
            <a:r>
              <a:rPr lang="en-AU" dirty="0"/>
              <a:t> 1.21</a:t>
            </a:r>
          </a:p>
        </p:txBody>
      </p:sp>
      <p:sp>
        <p:nvSpPr>
          <p:cNvPr id="4" name="Slide Number Placeholder 3"/>
          <p:cNvSpPr>
            <a:spLocks noGrp="1"/>
          </p:cNvSpPr>
          <p:nvPr>
            <p:ph type="sldNum" sz="quarter" idx="5"/>
          </p:nvPr>
        </p:nvSpPr>
        <p:spPr/>
        <p:txBody>
          <a:bodyPr/>
          <a:lstStyle/>
          <a:p>
            <a:fld id="{E2F30ECA-BB13-454B-AD8B-08FB58D68882}" type="slidenum">
              <a:rPr lang="en-AU" smtClean="0"/>
              <a:t>5</a:t>
            </a:fld>
            <a:endParaRPr lang="en-AU" dirty="0"/>
          </a:p>
        </p:txBody>
      </p:sp>
    </p:spTree>
    <p:extLst>
      <p:ext uri="{BB962C8B-B14F-4D97-AF65-F5344CB8AC3E}">
        <p14:creationId xmlns:p14="http://schemas.microsoft.com/office/powerpoint/2010/main" val="1481344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will automatically transition at end of the video.</a:t>
            </a:r>
            <a:r>
              <a:rPr lang="en-AU" dirty="0"/>
              <a:t> 3.30</a:t>
            </a:r>
          </a:p>
        </p:txBody>
      </p:sp>
      <p:sp>
        <p:nvSpPr>
          <p:cNvPr id="4" name="Slide Number Placeholder 3"/>
          <p:cNvSpPr>
            <a:spLocks noGrp="1"/>
          </p:cNvSpPr>
          <p:nvPr>
            <p:ph type="sldNum" sz="quarter" idx="5"/>
          </p:nvPr>
        </p:nvSpPr>
        <p:spPr/>
        <p:txBody>
          <a:bodyPr/>
          <a:lstStyle/>
          <a:p>
            <a:fld id="{E2F30ECA-BB13-454B-AD8B-08FB58D68882}" type="slidenum">
              <a:rPr lang="en-AU" smtClean="0"/>
              <a:t>6</a:t>
            </a:fld>
            <a:endParaRPr lang="en-AU" dirty="0"/>
          </a:p>
        </p:txBody>
      </p:sp>
    </p:spTree>
    <p:extLst>
      <p:ext uri="{BB962C8B-B14F-4D97-AF65-F5344CB8AC3E}">
        <p14:creationId xmlns:p14="http://schemas.microsoft.com/office/powerpoint/2010/main" val="19459004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will automatically transition at end of the video.</a:t>
            </a:r>
            <a:r>
              <a:rPr lang="en-AU" dirty="0"/>
              <a:t> 4.26</a:t>
            </a:r>
          </a:p>
        </p:txBody>
      </p:sp>
      <p:sp>
        <p:nvSpPr>
          <p:cNvPr id="4" name="Slide Number Placeholder 3"/>
          <p:cNvSpPr>
            <a:spLocks noGrp="1"/>
          </p:cNvSpPr>
          <p:nvPr>
            <p:ph type="sldNum" sz="quarter" idx="5"/>
          </p:nvPr>
        </p:nvSpPr>
        <p:spPr/>
        <p:txBody>
          <a:bodyPr/>
          <a:lstStyle/>
          <a:p>
            <a:fld id="{E2F30ECA-BB13-454B-AD8B-08FB58D68882}" type="slidenum">
              <a:rPr lang="en-AU" smtClean="0"/>
              <a:t>10</a:t>
            </a:fld>
            <a:endParaRPr lang="en-AU" dirty="0"/>
          </a:p>
        </p:txBody>
      </p:sp>
    </p:spTree>
    <p:extLst>
      <p:ext uri="{BB962C8B-B14F-4D97-AF65-F5344CB8AC3E}">
        <p14:creationId xmlns:p14="http://schemas.microsoft.com/office/powerpoint/2010/main" val="35795523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A7DFDA56-52EB-4DD7-867F-19E9E7DD21C8}" type="datetimeFigureOut">
              <a:rPr lang="en-AU" smtClean="0"/>
              <a:t>26/08/2019</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63F5201F-F564-44F1-B102-D8EA8DF71556}" type="slidenum">
              <a:rPr lang="en-AU" smtClean="0"/>
              <a:t>‹#›</a:t>
            </a:fld>
            <a:endParaRPr lang="en-AU" dirty="0"/>
          </a:p>
        </p:txBody>
      </p:sp>
    </p:spTree>
    <p:extLst>
      <p:ext uri="{BB962C8B-B14F-4D97-AF65-F5344CB8AC3E}">
        <p14:creationId xmlns:p14="http://schemas.microsoft.com/office/powerpoint/2010/main" val="3936992227"/>
      </p:ext>
    </p:extLst>
  </p:cSld>
  <p:clrMapOvr>
    <a:masterClrMapping/>
  </p:clrMapOvr>
  <p:transition spd="slow">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A7DFDA56-52EB-4DD7-867F-19E9E7DD21C8}" type="datetimeFigureOut">
              <a:rPr lang="en-AU" smtClean="0"/>
              <a:t>26/08/2019</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63F5201F-F564-44F1-B102-D8EA8DF71556}" type="slidenum">
              <a:rPr lang="en-AU" smtClean="0"/>
              <a:t>‹#›</a:t>
            </a:fld>
            <a:endParaRPr lang="en-AU" dirty="0"/>
          </a:p>
        </p:txBody>
      </p:sp>
    </p:spTree>
    <p:extLst>
      <p:ext uri="{BB962C8B-B14F-4D97-AF65-F5344CB8AC3E}">
        <p14:creationId xmlns:p14="http://schemas.microsoft.com/office/powerpoint/2010/main" val="113806067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DFDA56-52EB-4DD7-867F-19E9E7DD21C8}" type="datetimeFigureOut">
              <a:rPr lang="en-AU" smtClean="0"/>
              <a:t>26/08/2019</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63F5201F-F564-44F1-B102-D8EA8DF71556}" type="slidenum">
              <a:rPr lang="en-AU" smtClean="0"/>
              <a:t>‹#›</a:t>
            </a:fld>
            <a:endParaRPr lang="en-AU" dirty="0"/>
          </a:p>
        </p:txBody>
      </p:sp>
    </p:spTree>
    <p:extLst>
      <p:ext uri="{BB962C8B-B14F-4D97-AF65-F5344CB8AC3E}">
        <p14:creationId xmlns:p14="http://schemas.microsoft.com/office/powerpoint/2010/main" val="1218820953"/>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A7DFDA56-52EB-4DD7-867F-19E9E7DD21C8}" type="datetimeFigureOut">
              <a:rPr lang="en-AU" smtClean="0"/>
              <a:t>26/08/2019</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63F5201F-F564-44F1-B102-D8EA8DF71556}" type="slidenum">
              <a:rPr lang="en-AU" smtClean="0"/>
              <a:t>‹#›</a:t>
            </a:fld>
            <a:endParaRPr lang="en-AU" dirty="0"/>
          </a:p>
        </p:txBody>
      </p:sp>
    </p:spTree>
    <p:extLst>
      <p:ext uri="{BB962C8B-B14F-4D97-AF65-F5344CB8AC3E}">
        <p14:creationId xmlns:p14="http://schemas.microsoft.com/office/powerpoint/2010/main" val="161535046"/>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A7DFDA56-52EB-4DD7-867F-19E9E7DD21C8}" type="datetimeFigureOut">
              <a:rPr lang="en-AU" smtClean="0"/>
              <a:t>26/08/2019</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63F5201F-F564-44F1-B102-D8EA8DF71556}" type="slidenum">
              <a:rPr lang="en-AU" smtClean="0"/>
              <a:t>‹#›</a:t>
            </a:fld>
            <a:endParaRPr lang="en-AU" dirty="0"/>
          </a:p>
        </p:txBody>
      </p:sp>
    </p:spTree>
    <p:extLst>
      <p:ext uri="{BB962C8B-B14F-4D97-AF65-F5344CB8AC3E}">
        <p14:creationId xmlns:p14="http://schemas.microsoft.com/office/powerpoint/2010/main" val="3556187354"/>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A7DFDA56-52EB-4DD7-867F-19E9E7DD21C8}" type="datetimeFigureOut">
              <a:rPr lang="en-AU" smtClean="0"/>
              <a:t>26/08/2019</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63F5201F-F564-44F1-B102-D8EA8DF71556}" type="slidenum">
              <a:rPr lang="en-AU" smtClean="0"/>
              <a:t>‹#›</a:t>
            </a:fld>
            <a:endParaRPr lang="en-AU" dirty="0"/>
          </a:p>
        </p:txBody>
      </p:sp>
    </p:spTree>
    <p:extLst>
      <p:ext uri="{BB962C8B-B14F-4D97-AF65-F5344CB8AC3E}">
        <p14:creationId xmlns:p14="http://schemas.microsoft.com/office/powerpoint/2010/main" val="1263609736"/>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DFDA56-52EB-4DD7-867F-19E9E7DD21C8}" type="datetimeFigureOut">
              <a:rPr lang="en-AU" smtClean="0"/>
              <a:t>26/08/2019</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63F5201F-F564-44F1-B102-D8EA8DF71556}" type="slidenum">
              <a:rPr lang="en-AU" smtClean="0"/>
              <a:t>‹#›</a:t>
            </a:fld>
            <a:endParaRPr lang="en-AU" dirty="0"/>
          </a:p>
        </p:txBody>
      </p:sp>
    </p:spTree>
    <p:extLst>
      <p:ext uri="{BB962C8B-B14F-4D97-AF65-F5344CB8AC3E}">
        <p14:creationId xmlns:p14="http://schemas.microsoft.com/office/powerpoint/2010/main" val="1258006077"/>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DFDA56-52EB-4DD7-867F-19E9E7DD21C8}" type="datetimeFigureOut">
              <a:rPr lang="en-AU" smtClean="0"/>
              <a:t>26/08/2019</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63F5201F-F564-44F1-B102-D8EA8DF71556}" type="slidenum">
              <a:rPr lang="en-AU" smtClean="0"/>
              <a:t>‹#›</a:t>
            </a:fld>
            <a:endParaRPr lang="en-AU" dirty="0"/>
          </a:p>
        </p:txBody>
      </p:sp>
    </p:spTree>
    <p:extLst>
      <p:ext uri="{BB962C8B-B14F-4D97-AF65-F5344CB8AC3E}">
        <p14:creationId xmlns:p14="http://schemas.microsoft.com/office/powerpoint/2010/main" val="3393575004"/>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DFDA56-52EB-4DD7-867F-19E9E7DD21C8}" type="datetimeFigureOut">
              <a:rPr lang="en-AU" smtClean="0"/>
              <a:t>26/08/2019</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63F5201F-F564-44F1-B102-D8EA8DF71556}" type="slidenum">
              <a:rPr lang="en-AU" smtClean="0"/>
              <a:t>‹#›</a:t>
            </a:fld>
            <a:endParaRPr lang="en-AU" dirty="0"/>
          </a:p>
        </p:txBody>
      </p:sp>
    </p:spTree>
    <p:extLst>
      <p:ext uri="{BB962C8B-B14F-4D97-AF65-F5344CB8AC3E}">
        <p14:creationId xmlns:p14="http://schemas.microsoft.com/office/powerpoint/2010/main" val="3199898173"/>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A7DFDA56-52EB-4DD7-867F-19E9E7DD21C8}" type="datetimeFigureOut">
              <a:rPr lang="en-AU" smtClean="0"/>
              <a:t>26/08/2019</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63F5201F-F564-44F1-B102-D8EA8DF71556}" type="slidenum">
              <a:rPr lang="en-AU" smtClean="0"/>
              <a:t>‹#›</a:t>
            </a:fld>
            <a:endParaRPr lang="en-AU" dirty="0"/>
          </a:p>
        </p:txBody>
      </p:sp>
    </p:spTree>
    <p:extLst>
      <p:ext uri="{BB962C8B-B14F-4D97-AF65-F5344CB8AC3E}">
        <p14:creationId xmlns:p14="http://schemas.microsoft.com/office/powerpoint/2010/main" val="322364930"/>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A7DFDA56-52EB-4DD7-867F-19E9E7DD21C8}" type="datetimeFigureOut">
              <a:rPr lang="en-AU" smtClean="0"/>
              <a:t>26/08/2019</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63F5201F-F564-44F1-B102-D8EA8DF71556}" type="slidenum">
              <a:rPr lang="en-AU" smtClean="0"/>
              <a:t>‹#›</a:t>
            </a:fld>
            <a:endParaRPr lang="en-AU" dirty="0"/>
          </a:p>
        </p:txBody>
      </p:sp>
    </p:spTree>
    <p:extLst>
      <p:ext uri="{BB962C8B-B14F-4D97-AF65-F5344CB8AC3E}">
        <p14:creationId xmlns:p14="http://schemas.microsoft.com/office/powerpoint/2010/main" val="256074381"/>
      </p:ext>
    </p:extLst>
  </p:cSld>
  <p:clrMapOvr>
    <a:masterClrMapping/>
  </p:clrMapOvr>
  <p:transition spd="slow">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DFDA56-52EB-4DD7-867F-19E9E7DD21C8}" type="datetimeFigureOut">
              <a:rPr lang="en-AU" smtClean="0"/>
              <a:t>26/08/2019</a:t>
            </a:fld>
            <a:endParaRPr lang="en-AU"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F5201F-F564-44F1-B102-D8EA8DF71556}" type="slidenum">
              <a:rPr lang="en-AU" smtClean="0"/>
              <a:t>‹#›</a:t>
            </a:fld>
            <a:endParaRPr lang="en-AU" dirty="0"/>
          </a:p>
        </p:txBody>
      </p:sp>
    </p:spTree>
    <p:extLst>
      <p:ext uri="{BB962C8B-B14F-4D97-AF65-F5344CB8AC3E}">
        <p14:creationId xmlns:p14="http://schemas.microsoft.com/office/powerpoint/2010/main" val="25430243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wipe dir="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jp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7.png"/><Relationship Id="rId5" Type="http://schemas.openxmlformats.org/officeDocument/2006/relationships/image" Target="../media/image2.jpg"/><Relationship Id="rId4"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close up of a persons face&#10;&#10;Description automatically generated">
            <a:extLst>
              <a:ext uri="{FF2B5EF4-FFF2-40B4-BE49-F238E27FC236}">
                <a16:creationId xmlns:a16="http://schemas.microsoft.com/office/drawing/2014/main" id="{1164142F-6A0D-4816-859D-E863A33FBA1A}"/>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609"/>
            <a:ext cx="12192000" cy="6856781"/>
          </a:xfrm>
          <a:prstGeom prst="rect">
            <a:avLst/>
          </a:prstGeom>
        </p:spPr>
      </p:pic>
      <p:sp>
        <p:nvSpPr>
          <p:cNvPr id="9"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p:cNvSpPr>
            <a:spLocks noGrp="1"/>
          </p:cNvSpPr>
          <p:nvPr>
            <p:ph type="ctrTitle"/>
          </p:nvPr>
        </p:nvSpPr>
        <p:spPr>
          <a:xfrm>
            <a:off x="8022020" y="2780929"/>
            <a:ext cx="3852041" cy="3600400"/>
          </a:xfrm>
        </p:spPr>
        <p:txBody>
          <a:bodyPr>
            <a:normAutofit/>
          </a:bodyPr>
          <a:lstStyle/>
          <a:p>
            <a:pPr>
              <a:lnSpc>
                <a:spcPct val="90000"/>
              </a:lnSpc>
            </a:pPr>
            <a:r>
              <a:rPr lang="en-AU" sz="6600" b="1" dirty="0">
                <a:solidFill>
                  <a:srgbClr val="CC66FF"/>
                </a:solidFill>
                <a:effectLst>
                  <a:outerShdw blurRad="38100" dist="38100" dir="2700000" algn="tl">
                    <a:srgbClr val="000000">
                      <a:alpha val="43137"/>
                    </a:srgbClr>
                  </a:outerShdw>
                </a:effectLst>
                <a:cs typeface="Andalus" panose="02020603050405020304" pitchFamily="18" charset="-78"/>
              </a:rPr>
              <a:t>Advent</a:t>
            </a:r>
            <a:r>
              <a:rPr lang="en-AU" sz="4000" b="1" dirty="0">
                <a:effectLst>
                  <a:outerShdw blurRad="38100" dist="38100" dir="2700000" algn="tl">
                    <a:srgbClr val="000000">
                      <a:alpha val="43137"/>
                    </a:srgbClr>
                  </a:outerShdw>
                </a:effectLst>
                <a:cs typeface="Andalus" panose="02020603050405020304" pitchFamily="18" charset="-78"/>
              </a:rPr>
              <a:t> </a:t>
            </a:r>
            <a:br>
              <a:rPr lang="en-AU" sz="4000" b="1" dirty="0">
                <a:effectLst>
                  <a:outerShdw blurRad="38100" dist="38100" dir="2700000" algn="tl">
                    <a:srgbClr val="000000">
                      <a:alpha val="43137"/>
                    </a:srgbClr>
                  </a:outerShdw>
                </a:effectLst>
                <a:cs typeface="Andalus" panose="02020603050405020304" pitchFamily="18" charset="-78"/>
              </a:rPr>
            </a:br>
            <a:r>
              <a:rPr lang="en-AU" sz="4000" b="1" dirty="0">
                <a:effectLst>
                  <a:outerShdw blurRad="38100" dist="38100" dir="2700000" algn="tl">
                    <a:srgbClr val="000000">
                      <a:alpha val="43137"/>
                    </a:srgbClr>
                  </a:outerShdw>
                </a:effectLst>
                <a:cs typeface="Andalus" panose="02020603050405020304" pitchFamily="18" charset="-78"/>
              </a:rPr>
              <a:t>An Invitation to Prepare</a:t>
            </a:r>
            <a:br>
              <a:rPr lang="en-AU" sz="4000" b="1" dirty="0">
                <a:effectLst>
                  <a:outerShdw blurRad="38100" dist="38100" dir="2700000" algn="tl">
                    <a:srgbClr val="000000">
                      <a:alpha val="43137"/>
                    </a:srgbClr>
                  </a:outerShdw>
                </a:effectLst>
                <a:cs typeface="Andalus" panose="02020603050405020304" pitchFamily="18" charset="-78"/>
              </a:rPr>
            </a:br>
            <a:br>
              <a:rPr lang="en-AU" sz="4000" b="1" dirty="0">
                <a:effectLst>
                  <a:outerShdw blurRad="38100" dist="38100" dir="2700000" algn="tl">
                    <a:srgbClr val="000000">
                      <a:alpha val="43137"/>
                    </a:srgbClr>
                  </a:outerShdw>
                </a:effectLst>
                <a:cs typeface="Andalus" panose="02020603050405020304" pitchFamily="18" charset="-78"/>
              </a:rPr>
            </a:br>
            <a:r>
              <a:rPr lang="en-AU" sz="4000" b="1" dirty="0">
                <a:effectLst>
                  <a:outerShdw blurRad="38100" dist="38100" dir="2700000" algn="tl">
                    <a:srgbClr val="000000">
                      <a:alpha val="43137"/>
                    </a:srgbClr>
                  </a:outerShdw>
                </a:effectLst>
                <a:cs typeface="Andalus" panose="02020603050405020304" pitchFamily="18" charset="-78"/>
              </a:rPr>
              <a:t>7.7.1</a:t>
            </a:r>
          </a:p>
        </p:txBody>
      </p:sp>
      <p:cxnSp>
        <p:nvCxnSpPr>
          <p:cNvPr id="11" name="Straight Connector 10">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7467618"/>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erson sitting at a table&#10;&#10;Description automatically generated">
            <a:extLst>
              <a:ext uri="{FF2B5EF4-FFF2-40B4-BE49-F238E27FC236}">
                <a16:creationId xmlns:a16="http://schemas.microsoft.com/office/drawing/2014/main" id="{877CE801-DF6F-4B70-8967-562891F1041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9569"/>
            <a:ext cx="12174988" cy="6848431"/>
          </a:xfrm>
        </p:spPr>
      </p:pic>
      <p:sp>
        <p:nvSpPr>
          <p:cNvPr id="2" name="Title 1"/>
          <p:cNvSpPr>
            <a:spLocks noGrp="1"/>
          </p:cNvSpPr>
          <p:nvPr>
            <p:ph type="title"/>
          </p:nvPr>
        </p:nvSpPr>
        <p:spPr>
          <a:xfrm>
            <a:off x="2855640" y="1052736"/>
            <a:ext cx="7703840" cy="1872208"/>
          </a:xfrm>
          <a:solidFill>
            <a:srgbClr val="CC66FF">
              <a:alpha val="69804"/>
            </a:srgbClr>
          </a:solidFill>
        </p:spPr>
        <p:txBody>
          <a:bodyPr>
            <a:noAutofit/>
          </a:bodyPr>
          <a:lstStyle/>
          <a:p>
            <a:r>
              <a:rPr lang="en-AU" sz="6600" b="1">
                <a:solidFill>
                  <a:srgbClr val="7030A0"/>
                </a:solidFill>
                <a:effectLst>
                  <a:outerShdw blurRad="38100" dist="38100" dir="2700000" algn="tl">
                    <a:srgbClr val="000000">
                      <a:alpha val="43137"/>
                    </a:srgbClr>
                  </a:outerShdw>
                </a:effectLst>
              </a:rPr>
              <a:t>The Meaning of the Advent Wreath</a:t>
            </a:r>
            <a:endParaRPr lang="en-AU" sz="6600" b="1" dirty="0">
              <a:solidFill>
                <a:srgbClr val="7030A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74823099"/>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andle in it&#10;&#10;Description automatically generated">
            <a:extLst>
              <a:ext uri="{FF2B5EF4-FFF2-40B4-BE49-F238E27FC236}">
                <a16:creationId xmlns:a16="http://schemas.microsoft.com/office/drawing/2014/main" id="{52BFEE6E-8F67-4ED3-8A52-5767598050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4" name="Diagram 3"/>
          <p:cNvGraphicFramePr/>
          <p:nvPr>
            <p:extLst>
              <p:ext uri="{D42A27DB-BD31-4B8C-83A1-F6EECF244321}">
                <p14:modId xmlns:p14="http://schemas.microsoft.com/office/powerpoint/2010/main" val="942737809"/>
              </p:ext>
            </p:extLst>
          </p:nvPr>
        </p:nvGraphicFramePr>
        <p:xfrm>
          <a:off x="0" y="-14581"/>
          <a:ext cx="10009112" cy="6858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55459116"/>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4" descr="A person sitting at a table&#10;&#10;Description automatically generated">
            <a:extLst>
              <a:ext uri="{FF2B5EF4-FFF2-40B4-BE49-F238E27FC236}">
                <a16:creationId xmlns:a16="http://schemas.microsoft.com/office/drawing/2014/main" id="{1A030ECB-6611-4C9D-BB3D-586BEA00AD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569"/>
            <a:ext cx="12174988" cy="6848431"/>
          </a:xfrm>
          <a:prstGeom prst="rect">
            <a:avLst/>
          </a:prstGeom>
        </p:spPr>
      </p:pic>
      <p:graphicFrame>
        <p:nvGraphicFramePr>
          <p:cNvPr id="4" name="Diagram 3"/>
          <p:cNvGraphicFramePr/>
          <p:nvPr>
            <p:extLst>
              <p:ext uri="{D42A27DB-BD31-4B8C-83A1-F6EECF244321}">
                <p14:modId xmlns:p14="http://schemas.microsoft.com/office/powerpoint/2010/main" val="3787169134"/>
              </p:ext>
            </p:extLst>
          </p:nvPr>
        </p:nvGraphicFramePr>
        <p:xfrm>
          <a:off x="407368" y="-13259"/>
          <a:ext cx="9144000" cy="674136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600832783"/>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FA340A-6A4F-4C48-8996-73E116BDDA13}"/>
              </a:ext>
            </a:extLst>
          </p:cNvPr>
          <p:cNvSpPr>
            <a:spLocks noGrp="1"/>
          </p:cNvSpPr>
          <p:nvPr>
            <p:ph idx="1"/>
          </p:nvPr>
        </p:nvSpPr>
        <p:spPr>
          <a:xfrm>
            <a:off x="609600" y="1600201"/>
            <a:ext cx="4478288" cy="1108719"/>
          </a:xfrm>
        </p:spPr>
        <p:txBody>
          <a:bodyPr/>
          <a:lstStyle/>
          <a:p>
            <a:r>
              <a:rPr lang="en-AU" dirty="0"/>
              <a:t>Christmas Opening</a:t>
            </a:r>
          </a:p>
        </p:txBody>
      </p:sp>
      <p:pic>
        <p:nvPicPr>
          <p:cNvPr id="2" name="Christmas Opener 576">
            <a:hlinkClick r:id="" action="ppaction://media"/>
            <a:extLst>
              <a:ext uri="{FF2B5EF4-FFF2-40B4-BE49-F238E27FC236}">
                <a16:creationId xmlns:a16="http://schemas.microsoft.com/office/drawing/2014/main" id="{3C6C9B1C-B422-428F-8182-ADABD9172B1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351584" y="2204864"/>
            <a:ext cx="7802563" cy="4389437"/>
          </a:xfrm>
          <a:prstGeom prst="rect">
            <a:avLst/>
          </a:prstGeom>
        </p:spPr>
      </p:pic>
    </p:spTree>
    <p:extLst>
      <p:ext uri="{BB962C8B-B14F-4D97-AF65-F5344CB8AC3E}">
        <p14:creationId xmlns:p14="http://schemas.microsoft.com/office/powerpoint/2010/main" val="1156480863"/>
      </p:ext>
    </p:extLst>
  </p:cSld>
  <p:clrMapOvr>
    <a:masterClrMapping/>
  </p:clrMapOvr>
  <p:transition spd="slow" advTm="81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56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FA340A-6A4F-4C48-8996-73E116BDDA13}"/>
              </a:ext>
            </a:extLst>
          </p:cNvPr>
          <p:cNvSpPr>
            <a:spLocks noGrp="1"/>
          </p:cNvSpPr>
          <p:nvPr>
            <p:ph idx="1"/>
          </p:nvPr>
        </p:nvSpPr>
        <p:spPr>
          <a:xfrm>
            <a:off x="479376" y="476672"/>
            <a:ext cx="4478288" cy="1108719"/>
          </a:xfrm>
        </p:spPr>
        <p:txBody>
          <a:bodyPr/>
          <a:lstStyle/>
          <a:p>
            <a:pPr marL="0" indent="0">
              <a:buNone/>
            </a:pPr>
            <a:r>
              <a:rPr lang="en-AU" dirty="0">
                <a:solidFill>
                  <a:schemeClr val="bg1"/>
                </a:solidFill>
                <a:effectLst>
                  <a:outerShdw blurRad="38100" dist="38100" dir="2700000" algn="tl">
                    <a:srgbClr val="000000">
                      <a:alpha val="43137"/>
                    </a:srgbClr>
                  </a:outerShdw>
                </a:effectLst>
              </a:rPr>
              <a:t>TBP Word Study - Peace</a:t>
            </a:r>
          </a:p>
        </p:txBody>
      </p:sp>
      <p:pic>
        <p:nvPicPr>
          <p:cNvPr id="4" name="Word Study - Peace Shalom">
            <a:hlinkClick r:id="" action="ppaction://media"/>
            <a:extLst>
              <a:ext uri="{FF2B5EF4-FFF2-40B4-BE49-F238E27FC236}">
                <a16:creationId xmlns:a16="http://schemas.microsoft.com/office/drawing/2014/main" id="{77A89A1D-1114-4EB6-B2F4-06DE0A9276D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396367" y="1105940"/>
            <a:ext cx="9399265" cy="5287087"/>
          </a:xfrm>
          <a:prstGeom prst="rect">
            <a:avLst/>
          </a:prstGeom>
        </p:spPr>
      </p:pic>
    </p:spTree>
    <p:extLst>
      <p:ext uri="{BB962C8B-B14F-4D97-AF65-F5344CB8AC3E}">
        <p14:creationId xmlns:p14="http://schemas.microsoft.com/office/powerpoint/2010/main" val="2171886817"/>
      </p:ext>
    </p:extLst>
  </p:cSld>
  <p:clrMapOvr>
    <a:masterClrMapping/>
  </p:clrMapOvr>
  <p:transition spd="slow" advTm="210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024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Placeholder 5" descr="A close up of a book&#10;&#10;Description automatically generated">
            <a:extLst>
              <a:ext uri="{FF2B5EF4-FFF2-40B4-BE49-F238E27FC236}">
                <a16:creationId xmlns:a16="http://schemas.microsoft.com/office/drawing/2014/main" id="{3B27C440-5A63-4853-8442-402D48AF7AD9}"/>
              </a:ext>
            </a:extLst>
          </p:cNvPr>
          <p:cNvPicPr>
            <a:picLocks noGrp="1" noChangeAspect="1"/>
          </p:cNvPicPr>
          <p:nvPr>
            <p:ph type="pic" idx="1"/>
          </p:nvPr>
        </p:nvPicPr>
        <p:blipFill rotWithShape="1">
          <a:blip r:embed="rId2" cstate="print">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11"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p:cNvSpPr>
            <a:spLocks noGrp="1"/>
          </p:cNvSpPr>
          <p:nvPr>
            <p:ph type="title"/>
          </p:nvPr>
        </p:nvSpPr>
        <p:spPr>
          <a:xfrm>
            <a:off x="8022021" y="3231931"/>
            <a:ext cx="3852041" cy="1834056"/>
          </a:xfrm>
        </p:spPr>
        <p:txBody>
          <a:bodyPr vert="horz" lIns="91440" tIns="45720" rIns="91440" bIns="45720" rtlCol="0" anchor="b">
            <a:normAutofit/>
          </a:bodyPr>
          <a:lstStyle/>
          <a:p>
            <a:pPr algn="ctr">
              <a:lnSpc>
                <a:spcPct val="90000"/>
              </a:lnSpc>
            </a:pPr>
            <a:r>
              <a:rPr lang="en-US" sz="4000" spc="50">
                <a:ln w="9525" cmpd="sng">
                  <a:solidFill>
                    <a:schemeClr val="accent1"/>
                  </a:solidFill>
                  <a:prstDash val="solid"/>
                </a:ln>
                <a:effectLst>
                  <a:glow rad="38100">
                    <a:schemeClr val="accent1">
                      <a:alpha val="40000"/>
                    </a:schemeClr>
                  </a:glow>
                </a:effectLst>
              </a:rPr>
              <a:t>Isaiah the Prophet</a:t>
            </a:r>
          </a:p>
        </p:txBody>
      </p:sp>
      <p:sp>
        <p:nvSpPr>
          <p:cNvPr id="4" name="Text Placeholder 3"/>
          <p:cNvSpPr>
            <a:spLocks noGrp="1"/>
          </p:cNvSpPr>
          <p:nvPr>
            <p:ph type="body" sz="half" idx="2"/>
          </p:nvPr>
        </p:nvSpPr>
        <p:spPr>
          <a:xfrm>
            <a:off x="7782910" y="5242675"/>
            <a:ext cx="4330262" cy="683284"/>
          </a:xfrm>
        </p:spPr>
        <p:txBody>
          <a:bodyPr vert="horz" lIns="91440" tIns="45720" rIns="91440" bIns="45720" rtlCol="0">
            <a:normAutofit/>
          </a:bodyPr>
          <a:lstStyle/>
          <a:p>
            <a:pPr algn="ctr">
              <a:lnSpc>
                <a:spcPct val="90000"/>
              </a:lnSpc>
              <a:spcBef>
                <a:spcPts val="1000"/>
              </a:spcBef>
            </a:pPr>
            <a:r>
              <a:rPr lang="en-US" sz="2000" b="1" spc="50">
                <a:ln w="9525" cmpd="sng">
                  <a:solidFill>
                    <a:schemeClr val="accent1"/>
                  </a:solidFill>
                  <a:prstDash val="solid"/>
                </a:ln>
                <a:effectLst>
                  <a:glow rad="38100">
                    <a:schemeClr val="accent1">
                      <a:alpha val="40000"/>
                    </a:schemeClr>
                  </a:glow>
                </a:effectLst>
              </a:rPr>
              <a:t>Isaiah 40: 3-11</a:t>
            </a:r>
          </a:p>
        </p:txBody>
      </p:sp>
      <p:cxnSp>
        <p:nvCxnSpPr>
          <p:cNvPr id="13" name="Straight Connector 12">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6730938"/>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5" descr="A close up of a book&#10;&#10;Description automatically generated">
            <a:extLst>
              <a:ext uri="{FF2B5EF4-FFF2-40B4-BE49-F238E27FC236}">
                <a16:creationId xmlns:a16="http://schemas.microsoft.com/office/drawing/2014/main" id="{D198038D-509B-4869-8C74-A53E4E29677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4" name="Text Placeholder 3"/>
          <p:cNvSpPr>
            <a:spLocks noGrp="1"/>
          </p:cNvSpPr>
          <p:nvPr>
            <p:ph type="body" sz="half" idx="2"/>
          </p:nvPr>
        </p:nvSpPr>
        <p:spPr>
          <a:xfrm>
            <a:off x="5303912" y="12652"/>
            <a:ext cx="6888088" cy="6845338"/>
          </a:xfrm>
          <a:solidFill>
            <a:srgbClr val="6600CC">
              <a:alpha val="60000"/>
            </a:srgbClr>
          </a:solidFill>
        </p:spPr>
        <p:txBody>
          <a:bodyPr anchor="ctr">
            <a:noAutofit/>
          </a:bodyPr>
          <a:lstStyle/>
          <a:p>
            <a:pPr marL="342900" indent="-342900">
              <a:buAutoNum type="arabicPeriod"/>
            </a:pPr>
            <a:r>
              <a:rPr lang="en-AU" sz="3200" b="1" spc="50" dirty="0">
                <a:ln w="9525" cmpd="sng">
                  <a:solidFill>
                    <a:schemeClr val="accent1"/>
                  </a:solidFill>
                  <a:prstDash val="solid"/>
                </a:ln>
                <a:solidFill>
                  <a:srgbClr val="70AD47">
                    <a:tint val="1000"/>
                  </a:srgbClr>
                </a:solidFill>
                <a:effectLst>
                  <a:glow rad="38100">
                    <a:schemeClr val="accent1">
                      <a:alpha val="40000"/>
                    </a:schemeClr>
                  </a:glow>
                </a:effectLst>
              </a:rPr>
              <a:t>How is God described in this passage?</a:t>
            </a:r>
          </a:p>
          <a:p>
            <a:pPr marL="342900" indent="-342900">
              <a:buAutoNum type="arabicPeriod"/>
            </a:pPr>
            <a:r>
              <a:rPr lang="en-AU" sz="3200" b="1" spc="50" dirty="0">
                <a:ln w="9525" cmpd="sng">
                  <a:solidFill>
                    <a:schemeClr val="accent1"/>
                  </a:solidFill>
                  <a:prstDash val="solid"/>
                </a:ln>
                <a:solidFill>
                  <a:srgbClr val="70AD47">
                    <a:tint val="1000"/>
                  </a:srgbClr>
                </a:solidFill>
                <a:effectLst>
                  <a:glow rad="38100">
                    <a:schemeClr val="accent1">
                      <a:alpha val="40000"/>
                    </a:schemeClr>
                  </a:glow>
                </a:effectLst>
              </a:rPr>
              <a:t>What seemingly impossible tasks are we urged to get ready for the Lord?</a:t>
            </a:r>
          </a:p>
          <a:p>
            <a:pPr marL="342900" indent="-342900">
              <a:buAutoNum type="arabicPeriod"/>
            </a:pPr>
            <a:r>
              <a:rPr lang="en-AU" sz="3200" b="1" spc="50" dirty="0">
                <a:ln w="9525" cmpd="sng">
                  <a:solidFill>
                    <a:schemeClr val="accent1"/>
                  </a:solidFill>
                  <a:prstDash val="solid"/>
                </a:ln>
                <a:solidFill>
                  <a:srgbClr val="70AD47">
                    <a:tint val="1000"/>
                  </a:srgbClr>
                </a:solidFill>
                <a:effectLst>
                  <a:glow rad="38100">
                    <a:schemeClr val="accent1">
                      <a:alpha val="40000"/>
                    </a:schemeClr>
                  </a:glow>
                </a:effectLst>
              </a:rPr>
              <a:t>What has the Lord promised to those who trust in his power?</a:t>
            </a:r>
          </a:p>
          <a:p>
            <a:pPr marL="342900" indent="-342900">
              <a:buAutoNum type="arabicPeriod"/>
            </a:pPr>
            <a:r>
              <a:rPr lang="en-AU" sz="3200" b="1" spc="50" dirty="0">
                <a:ln w="9525" cmpd="sng">
                  <a:solidFill>
                    <a:schemeClr val="accent1"/>
                  </a:solidFill>
                  <a:prstDash val="solid"/>
                </a:ln>
                <a:solidFill>
                  <a:srgbClr val="70AD47">
                    <a:tint val="1000"/>
                  </a:srgbClr>
                </a:solidFill>
                <a:effectLst>
                  <a:glow rad="38100">
                    <a:schemeClr val="accent1">
                      <a:alpha val="40000"/>
                    </a:schemeClr>
                  </a:glow>
                </a:effectLst>
              </a:rPr>
              <a:t>What does God ask the prophet Isaiah to tell Jerusalem, his beloved people?</a:t>
            </a:r>
          </a:p>
          <a:p>
            <a:pPr marL="342900" indent="-342900">
              <a:buAutoNum type="arabicPeriod"/>
            </a:pPr>
            <a:r>
              <a:rPr lang="en-AU" sz="3200" b="1" spc="50" dirty="0">
                <a:ln w="9525" cmpd="sng">
                  <a:solidFill>
                    <a:schemeClr val="accent1"/>
                  </a:solidFill>
                  <a:prstDash val="solid"/>
                </a:ln>
                <a:solidFill>
                  <a:srgbClr val="70AD47">
                    <a:tint val="1000"/>
                  </a:srgbClr>
                </a:solidFill>
                <a:effectLst>
                  <a:glow rad="38100">
                    <a:schemeClr val="accent1">
                      <a:alpha val="40000"/>
                    </a:schemeClr>
                  </a:glow>
                </a:effectLst>
              </a:rPr>
              <a:t>What does this mean for us today?</a:t>
            </a:r>
          </a:p>
          <a:p>
            <a:pPr marL="342900" indent="-342900">
              <a:buAutoNum type="arabicPeriod"/>
            </a:pPr>
            <a:r>
              <a:rPr lang="en-AU" sz="3200" b="1" spc="50" dirty="0">
                <a:ln w="9525" cmpd="sng">
                  <a:solidFill>
                    <a:schemeClr val="accent1"/>
                  </a:solidFill>
                  <a:prstDash val="solid"/>
                </a:ln>
                <a:solidFill>
                  <a:srgbClr val="70AD47">
                    <a:tint val="1000"/>
                  </a:srgbClr>
                </a:solidFill>
                <a:effectLst>
                  <a:glow rad="38100">
                    <a:schemeClr val="accent1">
                      <a:alpha val="40000"/>
                    </a:schemeClr>
                  </a:glow>
                </a:effectLst>
              </a:rPr>
              <a:t>How can we be more like Isaiah in our circle of friends?</a:t>
            </a:r>
          </a:p>
        </p:txBody>
      </p:sp>
    </p:spTree>
    <p:extLst>
      <p:ext uri="{BB962C8B-B14F-4D97-AF65-F5344CB8AC3E}">
        <p14:creationId xmlns:p14="http://schemas.microsoft.com/office/powerpoint/2010/main" val="2845175873"/>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erson sitting at a table&#10;&#10;Description automatically generated">
            <a:extLst>
              <a:ext uri="{FF2B5EF4-FFF2-40B4-BE49-F238E27FC236}">
                <a16:creationId xmlns:a16="http://schemas.microsoft.com/office/drawing/2014/main" id="{F8C71663-5D17-44B0-85E8-8F9850A20F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569"/>
            <a:ext cx="12174988" cy="6848431"/>
          </a:xfrm>
          <a:prstGeom prst="rect">
            <a:avLst/>
          </a:prstGeom>
        </p:spPr>
      </p:pic>
      <p:sp>
        <p:nvSpPr>
          <p:cNvPr id="2" name="Title 1"/>
          <p:cNvSpPr>
            <a:spLocks noGrp="1"/>
          </p:cNvSpPr>
          <p:nvPr>
            <p:ph type="title"/>
          </p:nvPr>
        </p:nvSpPr>
        <p:spPr>
          <a:xfrm>
            <a:off x="551384" y="27856"/>
            <a:ext cx="9669760" cy="1143000"/>
          </a:xfrm>
        </p:spPr>
        <p:txBody>
          <a:bodyPr/>
          <a:lstStyle/>
          <a:p>
            <a:pPr algn="l"/>
            <a:r>
              <a:rPr lang="en-AU" b="1" dirty="0">
                <a:solidFill>
                  <a:srgbClr val="CC66FF"/>
                </a:solidFill>
                <a:effectLst>
                  <a:outerShdw blurRad="38100" dist="38100" dir="2700000" algn="tl">
                    <a:srgbClr val="000000">
                      <a:alpha val="43137"/>
                    </a:srgbClr>
                  </a:outerShdw>
                </a:effectLst>
              </a:rPr>
              <a:t>An Advent Prayer</a:t>
            </a:r>
          </a:p>
        </p:txBody>
      </p:sp>
      <p:sp>
        <p:nvSpPr>
          <p:cNvPr id="3" name="Content Placeholder 2"/>
          <p:cNvSpPr>
            <a:spLocks noGrp="1"/>
          </p:cNvSpPr>
          <p:nvPr>
            <p:ph idx="1"/>
          </p:nvPr>
        </p:nvSpPr>
        <p:spPr>
          <a:xfrm>
            <a:off x="551384" y="1052736"/>
            <a:ext cx="10116616" cy="5805264"/>
          </a:xfrm>
        </p:spPr>
        <p:txBody>
          <a:bodyPr>
            <a:noAutofit/>
          </a:bodyPr>
          <a:lstStyle/>
          <a:p>
            <a:pPr marL="0" indent="0">
              <a:buNone/>
            </a:pPr>
            <a:r>
              <a:rPr lang="en-AU" sz="29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rPr>
              <a:t>Lord Jesus,</a:t>
            </a:r>
          </a:p>
          <a:p>
            <a:pPr marL="0" indent="0">
              <a:buNone/>
            </a:pPr>
            <a:r>
              <a:rPr lang="en-AU" sz="29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rPr>
              <a:t>Master of both the light and the darkness, send your Holy Spirit upon our preparations for Christmas. We who have so much to do seek quiet spaces to hear your voice each day.</a:t>
            </a:r>
          </a:p>
          <a:p>
            <a:pPr marL="0" indent="0">
              <a:buNone/>
            </a:pPr>
            <a:r>
              <a:rPr lang="en-AU" sz="29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rPr>
              <a:t>We who are anxious over many things look forward to your coming among us. We who are blessed in so many ways long for the complete joy of your kingdom.</a:t>
            </a:r>
          </a:p>
          <a:p>
            <a:pPr marL="0" indent="0">
              <a:buNone/>
            </a:pPr>
            <a:r>
              <a:rPr lang="en-AU" sz="29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rPr>
              <a:t>We whose hearts are heavy seek the joy of your presence.</a:t>
            </a:r>
          </a:p>
          <a:p>
            <a:pPr marL="0" indent="0">
              <a:buNone/>
            </a:pPr>
            <a:r>
              <a:rPr lang="en-AU" sz="29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rPr>
              <a:t>We are your people, walking in darkness, yet seeking the light. To you we say, “Come Lord Jesus!” Amen. </a:t>
            </a:r>
          </a:p>
          <a:p>
            <a:pPr marL="0" indent="0" algn="ctr">
              <a:buNone/>
            </a:pPr>
            <a:r>
              <a:rPr lang="en-AU" sz="29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rPr>
              <a:t>Henri J.M. Nouwen </a:t>
            </a:r>
          </a:p>
        </p:txBody>
      </p:sp>
    </p:spTree>
    <p:extLst>
      <p:ext uri="{BB962C8B-B14F-4D97-AF65-F5344CB8AC3E}">
        <p14:creationId xmlns:p14="http://schemas.microsoft.com/office/powerpoint/2010/main" val="283782869"/>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erson sitting at a table&#10;&#10;Description automatically generated">
            <a:extLst>
              <a:ext uri="{FF2B5EF4-FFF2-40B4-BE49-F238E27FC236}">
                <a16:creationId xmlns:a16="http://schemas.microsoft.com/office/drawing/2014/main" id="{F8C71663-5D17-44B0-85E8-8F9850A20F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9569"/>
            <a:ext cx="12174988" cy="6848431"/>
          </a:xfrm>
          <a:prstGeom prst="rect">
            <a:avLst/>
          </a:prstGeom>
        </p:spPr>
      </p:pic>
      <p:sp>
        <p:nvSpPr>
          <p:cNvPr id="2" name="Title 1"/>
          <p:cNvSpPr>
            <a:spLocks noGrp="1"/>
          </p:cNvSpPr>
          <p:nvPr>
            <p:ph type="title"/>
          </p:nvPr>
        </p:nvSpPr>
        <p:spPr>
          <a:xfrm>
            <a:off x="551384" y="27856"/>
            <a:ext cx="9669760" cy="1143000"/>
          </a:xfrm>
        </p:spPr>
        <p:txBody>
          <a:bodyPr/>
          <a:lstStyle/>
          <a:p>
            <a:pPr algn="l"/>
            <a:r>
              <a:rPr lang="en-AU" b="1" dirty="0">
                <a:solidFill>
                  <a:srgbClr val="CC66FF"/>
                </a:solidFill>
                <a:effectLst>
                  <a:outerShdw blurRad="38100" dist="38100" dir="2700000" algn="tl">
                    <a:srgbClr val="000000">
                      <a:alpha val="43137"/>
                    </a:srgbClr>
                  </a:outerShdw>
                </a:effectLst>
              </a:rPr>
              <a:t>Wait for the Lord (Taizé)</a:t>
            </a:r>
          </a:p>
        </p:txBody>
      </p:sp>
      <p:pic>
        <p:nvPicPr>
          <p:cNvPr id="8" name="Taize - Wait for the Lord">
            <a:hlinkClick r:id="" action="ppaction://media"/>
            <a:extLst>
              <a:ext uri="{FF2B5EF4-FFF2-40B4-BE49-F238E27FC236}">
                <a16:creationId xmlns:a16="http://schemas.microsoft.com/office/drawing/2014/main" id="{C049D8ED-CB1D-4C58-80CE-D22651E4C8FE}"/>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6"/>
          <a:stretch>
            <a:fillRect/>
          </a:stretch>
        </p:blipFill>
        <p:spPr>
          <a:xfrm>
            <a:off x="2073275" y="1600200"/>
            <a:ext cx="8045450" cy="4525963"/>
          </a:xfrm>
        </p:spPr>
      </p:pic>
    </p:spTree>
    <p:extLst>
      <p:ext uri="{BB962C8B-B14F-4D97-AF65-F5344CB8AC3E}">
        <p14:creationId xmlns:p14="http://schemas.microsoft.com/office/powerpoint/2010/main" val="3206201573"/>
      </p:ext>
    </p:extLst>
  </p:cSld>
  <p:clrMapOvr>
    <a:masterClrMapping/>
  </p:clrMapOvr>
  <p:transition spd="slow" advTm="266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651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AU" dirty="0">
                <a:solidFill>
                  <a:schemeClr val="bg1"/>
                </a:solidFill>
              </a:rPr>
              <a:t>References</a:t>
            </a:r>
          </a:p>
        </p:txBody>
      </p:sp>
      <p:sp>
        <p:nvSpPr>
          <p:cNvPr id="3" name="Content Placeholder 2"/>
          <p:cNvSpPr>
            <a:spLocks noGrp="1"/>
          </p:cNvSpPr>
          <p:nvPr>
            <p:ph idx="1"/>
          </p:nvPr>
        </p:nvSpPr>
        <p:spPr/>
        <p:txBody>
          <a:bodyPr>
            <a:normAutofit/>
          </a:bodyPr>
          <a:lstStyle/>
          <a:p>
            <a:pPr marL="0" indent="0">
              <a:buNone/>
            </a:pPr>
            <a:r>
              <a:rPr lang="en-AU" sz="1800" dirty="0">
                <a:solidFill>
                  <a:schemeClr val="bg1"/>
                </a:solidFill>
              </a:rPr>
              <a:t>Video: Christmas Opener – </a:t>
            </a:r>
            <a:r>
              <a:rPr lang="en-AU" sz="1800" dirty="0" err="1">
                <a:solidFill>
                  <a:schemeClr val="bg1"/>
                </a:solidFill>
              </a:rPr>
              <a:t>Life.Church</a:t>
            </a:r>
            <a:r>
              <a:rPr lang="en-AU" sz="1800" dirty="0">
                <a:solidFill>
                  <a:schemeClr val="bg1"/>
                </a:solidFill>
              </a:rPr>
              <a:t> – free resource</a:t>
            </a:r>
            <a:br>
              <a:rPr lang="en-AU" sz="1800" dirty="0">
                <a:solidFill>
                  <a:schemeClr val="bg1"/>
                </a:solidFill>
              </a:rPr>
            </a:br>
            <a:r>
              <a:rPr lang="en-AU" sz="1800" dirty="0">
                <a:solidFill>
                  <a:schemeClr val="bg1"/>
                </a:solidFill>
              </a:rPr>
              <a:t>Used with permission, under a Creative Commons licence</a:t>
            </a:r>
          </a:p>
          <a:p>
            <a:pPr marL="0" indent="0">
              <a:buNone/>
            </a:pPr>
            <a:endParaRPr lang="en-AU" sz="1800" dirty="0">
              <a:solidFill>
                <a:schemeClr val="bg1"/>
              </a:solidFill>
            </a:endParaRPr>
          </a:p>
          <a:p>
            <a:pPr marL="0" indent="0">
              <a:buNone/>
            </a:pPr>
            <a:r>
              <a:rPr lang="en-AU" sz="1800" dirty="0">
                <a:solidFill>
                  <a:schemeClr val="bg1"/>
                </a:solidFill>
              </a:rPr>
              <a:t>Video: The Bible Project – Word Study Peace (Advent Series) – </a:t>
            </a:r>
            <a:br>
              <a:rPr lang="en-AU" sz="1800" dirty="0">
                <a:solidFill>
                  <a:schemeClr val="bg1"/>
                </a:solidFill>
              </a:rPr>
            </a:br>
            <a:r>
              <a:rPr lang="en-AU" sz="1800" dirty="0">
                <a:solidFill>
                  <a:schemeClr val="bg1"/>
                </a:solidFill>
              </a:rPr>
              <a:t>Used with permission, under a Creative Commons licence</a:t>
            </a:r>
          </a:p>
          <a:p>
            <a:pPr marL="0" indent="0">
              <a:buNone/>
            </a:pPr>
            <a:endParaRPr lang="en-AU" sz="1800" dirty="0">
              <a:solidFill>
                <a:schemeClr val="bg1"/>
              </a:solidFill>
            </a:endParaRPr>
          </a:p>
          <a:p>
            <a:pPr marL="0" indent="0">
              <a:buNone/>
            </a:pPr>
            <a:r>
              <a:rPr lang="en-AU" sz="1800" dirty="0">
                <a:solidFill>
                  <a:schemeClr val="bg1"/>
                </a:solidFill>
              </a:rPr>
              <a:t>Song: Wait for the Lord, </a:t>
            </a:r>
            <a:r>
              <a:rPr lang="en-AU" sz="1800" dirty="0" err="1">
                <a:solidFill>
                  <a:schemeClr val="bg1"/>
                </a:solidFill>
              </a:rPr>
              <a:t>Taize</a:t>
            </a:r>
            <a:r>
              <a:rPr lang="en-AU" sz="1800" dirty="0">
                <a:solidFill>
                  <a:schemeClr val="bg1"/>
                </a:solidFill>
              </a:rPr>
              <a:t> Community. </a:t>
            </a:r>
            <a:r>
              <a:rPr lang="en-GB" sz="1800" dirty="0">
                <a:solidFill>
                  <a:schemeClr val="bg1"/>
                </a:solidFill>
              </a:rPr>
              <a:t>Used with permission under licence. </a:t>
            </a:r>
            <a:r>
              <a:rPr lang="en-AU" sz="1800" dirty="0">
                <a:solidFill>
                  <a:schemeClr val="bg1"/>
                </a:solidFill>
              </a:rPr>
              <a:t> </a:t>
            </a:r>
          </a:p>
          <a:p>
            <a:pPr marL="0" indent="0">
              <a:buNone/>
            </a:pPr>
            <a:endParaRPr lang="en-AU" sz="1800" dirty="0">
              <a:solidFill>
                <a:schemeClr val="bg1"/>
              </a:solidFill>
            </a:endParaRPr>
          </a:p>
          <a:p>
            <a:pPr marL="0" indent="0">
              <a:buNone/>
            </a:pPr>
            <a:r>
              <a:rPr lang="en-AU" sz="1800" dirty="0">
                <a:solidFill>
                  <a:schemeClr val="bg1"/>
                </a:solidFill>
              </a:rPr>
              <a:t>Images: CCRESS or unsplash.com</a:t>
            </a:r>
          </a:p>
        </p:txBody>
      </p:sp>
    </p:spTree>
    <p:extLst>
      <p:ext uri="{BB962C8B-B14F-4D97-AF65-F5344CB8AC3E}">
        <p14:creationId xmlns:p14="http://schemas.microsoft.com/office/powerpoint/2010/main" val="793382058"/>
      </p:ext>
    </p:extLst>
  </p:cSld>
  <p:clrMapOvr>
    <a:masterClrMapping/>
  </p:clrMapOvr>
  <p:transition spd="slow">
    <p:wipe dir="r"/>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327</TotalTime>
  <Words>309</Words>
  <Application>Microsoft Office PowerPoint</Application>
  <PresentationFormat>Widescreen</PresentationFormat>
  <Paragraphs>48</Paragraphs>
  <Slides>11</Slides>
  <Notes>5</Notes>
  <HiddenSlides>0</HiddenSlides>
  <MMClips>3</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Calibri</vt:lpstr>
      <vt:lpstr>Office Theme</vt:lpstr>
      <vt:lpstr>Advent  An Invitation to Prepare  7.7.1</vt:lpstr>
      <vt:lpstr>The Meaning of the Advent Wreath</vt:lpstr>
      <vt:lpstr>PowerPoint Presentation</vt:lpstr>
      <vt:lpstr>PowerPoint Presentation</vt:lpstr>
      <vt:lpstr>PowerPoint Presentation</vt:lpstr>
      <vt:lpstr>PowerPoint Presentation</vt:lpstr>
      <vt:lpstr>Isaiah the Prophet</vt:lpstr>
      <vt:lpstr>PowerPoint Presentation</vt:lpstr>
      <vt:lpstr>An Advent Prayer</vt:lpstr>
      <vt:lpstr>Wait for the Lord (Taizé)</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Advent  An Invitation to Prepare  7.8.1</dc:title>
  <dc:creator>Richard Healey</dc:creator>
  <cp:lastModifiedBy>Richard Healey</cp:lastModifiedBy>
  <cp:revision>14</cp:revision>
  <cp:lastPrinted>2019-08-26T02:29:51Z</cp:lastPrinted>
  <dcterms:created xsi:type="dcterms:W3CDTF">2019-05-20T06:40:25Z</dcterms:created>
  <dcterms:modified xsi:type="dcterms:W3CDTF">2019-08-26T04:56:27Z</dcterms:modified>
</cp:coreProperties>
</file>