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3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 Vella" initials="CV" lastIdx="1" clrIdx="0">
    <p:extLst>
      <p:ext uri="{19B8F6BF-5375-455C-9EA6-DF929625EA0E}">
        <p15:presenceInfo xmlns:p15="http://schemas.microsoft.com/office/powerpoint/2012/main" userId="3d5039994aaf72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1"/>
    <p:restoredTop sz="94719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DF67D1-B115-40A6-92ED-5F746F9267A3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DA073-C011-4A50-8255-A000AC68571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0604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Slide will automatically transition after the video.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DA073-C011-4A50-8255-A000AC685716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2630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3.26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DA073-C011-4A50-8255-A000AC685716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7712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This song – set in the context of adoration at the Catholic Ignite Conference – invites students into adoration of Jesus. The song goes for 8:43 minutes.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DA073-C011-4A50-8255-A000AC685716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9519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856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897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789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4878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387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846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833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489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761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486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630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9B4AA-0E67-48F4-BD35-2AA6F0440B9C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36B36-7A26-4443-9CEB-5CD28327E50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51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Prayer of Christmas Adoration</a:t>
            </a:r>
          </a:p>
        </p:txBody>
      </p:sp>
    </p:spTree>
    <p:extLst>
      <p:ext uri="{BB962C8B-B14F-4D97-AF65-F5344CB8AC3E}">
        <p14:creationId xmlns:p14="http://schemas.microsoft.com/office/powerpoint/2010/main" val="305724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4" b="-234"/>
          <a:stretch/>
        </p:blipFill>
        <p:spPr bwMode="auto">
          <a:xfrm>
            <a:off x="0" y="11771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75520" y="2780928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6000" dirty="0">
                <a:solidFill>
                  <a:schemeClr val="bg1"/>
                </a:solidFill>
              </a:rPr>
              <a:t>Eucharistic Adoration</a:t>
            </a:r>
          </a:p>
        </p:txBody>
      </p:sp>
    </p:spTree>
    <p:extLst>
      <p:ext uri="{BB962C8B-B14F-4D97-AF65-F5344CB8AC3E}">
        <p14:creationId xmlns:p14="http://schemas.microsoft.com/office/powerpoint/2010/main" val="426085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9576" y="332657"/>
            <a:ext cx="7772400" cy="1470025"/>
          </a:xfrm>
        </p:spPr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LUKE 2: 1-20</a:t>
            </a:r>
          </a:p>
        </p:txBody>
      </p:sp>
      <p:pic>
        <p:nvPicPr>
          <p:cNvPr id="4" name="TBP Luke2 576p">
            <a:hlinkClick r:id="" action="ppaction://media"/>
            <a:extLst>
              <a:ext uri="{FF2B5EF4-FFF2-40B4-BE49-F238E27FC236}">
                <a16:creationId xmlns:a16="http://schemas.microsoft.com/office/drawing/2014/main" id="{A7008A05-E80B-4D8A-94EA-D1DDE7A11CA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64495" y="1802682"/>
            <a:ext cx="7802562" cy="438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3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00">
        <p14:vortex dir="r"/>
      </p:transition>
    </mc:Choice>
    <mc:Fallback xmlns="">
      <p:transition spd="slow" advTm="15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9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9576" y="-57249"/>
            <a:ext cx="7772400" cy="1109985"/>
          </a:xfrm>
        </p:spPr>
        <p:txBody>
          <a:bodyPr/>
          <a:lstStyle/>
          <a:p>
            <a:r>
              <a:rPr lang="en-AU" dirty="0"/>
              <a:t>Gospel of Luke 2:8-20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5440" y="980728"/>
            <a:ext cx="9649072" cy="5445224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r>
              <a:rPr lang="en-AU" dirty="0">
                <a:solidFill>
                  <a:schemeClr val="tx1"/>
                </a:solidFill>
              </a:rPr>
              <a:t>The shepherds were living in the fields. What does that tell you about their social standing?</a:t>
            </a:r>
          </a:p>
          <a:p>
            <a:pPr marL="514350" indent="-514350" algn="l">
              <a:buAutoNum type="arabicPeriod" startAt="2"/>
            </a:pPr>
            <a:r>
              <a:rPr lang="en-AU" dirty="0">
                <a:solidFill>
                  <a:schemeClr val="tx1"/>
                </a:solidFill>
              </a:rPr>
              <a:t>Imagine you were there and witnessed the appearance of the angel. How do you think you would have felt?</a:t>
            </a:r>
          </a:p>
          <a:p>
            <a:pPr marL="514350" indent="-514350" algn="l">
              <a:buFont typeface="+mj-lt"/>
              <a:buAutoNum type="arabicPeriod" startAt="3"/>
            </a:pPr>
            <a:r>
              <a:rPr lang="en-AU" dirty="0">
                <a:solidFill>
                  <a:schemeClr val="tx1"/>
                </a:solidFill>
              </a:rPr>
              <a:t>When the shepherds arrived where Jesus was in the manger, they stopped and looked at him in awe. Why do you think they did this?</a:t>
            </a:r>
          </a:p>
          <a:p>
            <a:pPr marL="514350" indent="-514350" algn="l">
              <a:buFont typeface="+mj-lt"/>
              <a:buAutoNum type="arabicPeriod" startAt="4"/>
            </a:pPr>
            <a:r>
              <a:rPr lang="en-AU" dirty="0">
                <a:solidFill>
                  <a:schemeClr val="tx1"/>
                </a:solidFill>
              </a:rPr>
              <a:t>Name the emotions the shepherds were experiencing when they left and went praising and glorifying God.</a:t>
            </a:r>
          </a:p>
          <a:p>
            <a:pPr marL="514350" indent="-514350">
              <a:buAutoNum type="arabicPeriod" startAt="4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151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D70DF-BB22-4081-91F1-2FD57E2CA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You Move us to Delight</a:t>
            </a:r>
          </a:p>
        </p:txBody>
      </p:sp>
      <p:pic>
        <p:nvPicPr>
          <p:cNvPr id="6" name="CH - You move us to delight">
            <a:hlinkClick r:id="" action="ppaction://media"/>
            <a:extLst>
              <a:ext uri="{FF2B5EF4-FFF2-40B4-BE49-F238E27FC236}">
                <a16:creationId xmlns:a16="http://schemas.microsoft.com/office/drawing/2014/main" id="{AED9F606-E5BA-4CF2-B2B5-AB391B7DBF1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3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150326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000">
        <p14:vortex dir="r"/>
      </p:transition>
    </mc:Choice>
    <mc:Fallback xmlns="">
      <p:transition spd="slow" advTm="20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6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22114"/>
          </a:xfrm>
        </p:spPr>
        <p:txBody>
          <a:bodyPr>
            <a:normAutofit/>
          </a:bodyPr>
          <a:lstStyle/>
          <a:p>
            <a:r>
              <a:rPr lang="en-A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Meditation &amp; Worship – Jesus I Adore</a:t>
            </a:r>
            <a:endParaRPr lang="en-A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08_Jesus I Adore">
            <a:hlinkClick r:id="" action="ppaction://media"/>
            <a:extLst>
              <a:ext uri="{FF2B5EF4-FFF2-40B4-BE49-F238E27FC236}">
                <a16:creationId xmlns:a16="http://schemas.microsoft.com/office/drawing/2014/main" id="{E6A79AC6-803A-45B5-A716-C830E80BCD9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3275" y="1340768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17212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000">
        <p14:vortex dir="r"/>
      </p:transition>
    </mc:Choice>
    <mc:Fallback xmlns="">
      <p:transition spd="slow" advTm="5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5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References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2000" dirty="0"/>
              <a:t>Luke 2:8 – 20</a:t>
            </a:r>
          </a:p>
          <a:p>
            <a:r>
              <a:rPr lang="en-US" sz="2000" dirty="0"/>
              <a:t>The Bible Project – Luke 1-2 narrative. Creative Commons.</a:t>
            </a:r>
          </a:p>
          <a:p>
            <a:pPr marL="0" indent="0">
              <a:buNone/>
            </a:pPr>
            <a:endParaRPr lang="en-AU" sz="2000" dirty="0"/>
          </a:p>
          <a:p>
            <a:pPr marL="0" indent="0">
              <a:buNone/>
            </a:pPr>
            <a:r>
              <a:rPr lang="en-AU" sz="1800" dirty="0"/>
              <a:t>Music Video: You Move us to delight – Liturgically Sound (Chris Hayman). </a:t>
            </a:r>
            <a:r>
              <a:rPr lang="en-GB" sz="1800" dirty="0"/>
              <a:t>Used with permission under creative commons licence. </a:t>
            </a:r>
            <a:r>
              <a:rPr lang="en-AU" sz="1800" dirty="0"/>
              <a:t> </a:t>
            </a:r>
          </a:p>
          <a:p>
            <a:pPr marL="0" indent="0">
              <a:buNone/>
            </a:pPr>
            <a:endParaRPr lang="en-AU" sz="1800" dirty="0"/>
          </a:p>
          <a:p>
            <a:pPr marL="0" indent="0">
              <a:buNone/>
            </a:pPr>
            <a:r>
              <a:rPr lang="en-AU" sz="1800" dirty="0"/>
              <a:t>Music Video: Jesus, I adore. </a:t>
            </a:r>
            <a:r>
              <a:rPr lang="en-AU" sz="1800" dirty="0" err="1"/>
              <a:t>Emmanuelworship</a:t>
            </a:r>
            <a:r>
              <a:rPr lang="en-AU" sz="1800" dirty="0"/>
              <a:t>. </a:t>
            </a:r>
            <a:r>
              <a:rPr lang="en-GB" sz="1800" dirty="0"/>
              <a:t>Used with permission under licence.</a:t>
            </a:r>
            <a:endParaRPr lang="en-AU" sz="1800" dirty="0"/>
          </a:p>
        </p:txBody>
      </p:sp>
    </p:spTree>
    <p:extLst>
      <p:ext uri="{BB962C8B-B14F-4D97-AF65-F5344CB8AC3E}">
        <p14:creationId xmlns:p14="http://schemas.microsoft.com/office/powerpoint/2010/main" val="336502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217</Words>
  <Application>Microsoft Office PowerPoint</Application>
  <PresentationFormat>Widescreen</PresentationFormat>
  <Paragraphs>23</Paragraphs>
  <Slides>7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A Prayer of Christmas Adoration</vt:lpstr>
      <vt:lpstr>PowerPoint Presentation</vt:lpstr>
      <vt:lpstr>LUKE 2: 1-20</vt:lpstr>
      <vt:lpstr>Gospel of Luke 2:8-20</vt:lpstr>
      <vt:lpstr>You Move us to Delight</vt:lpstr>
      <vt:lpstr>Meditation &amp; Worship – Jesus I Adore</vt:lpstr>
      <vt:lpstr>References</vt:lpstr>
    </vt:vector>
  </TitlesOfParts>
  <Company>Diocese of Broken Bay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Bishop</dc:creator>
  <cp:lastModifiedBy>Richard Healey</cp:lastModifiedBy>
  <cp:revision>26</cp:revision>
  <cp:lastPrinted>2019-08-05T03:14:17Z</cp:lastPrinted>
  <dcterms:created xsi:type="dcterms:W3CDTF">2016-06-01T04:51:24Z</dcterms:created>
  <dcterms:modified xsi:type="dcterms:W3CDTF">2019-08-26T04:59:28Z</dcterms:modified>
</cp:coreProperties>
</file>