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3" r:id="rId6"/>
    <p:sldId id="261" r:id="rId7"/>
    <p:sldId id="264" r:id="rId8"/>
    <p:sldId id="262" r:id="rId9"/>
    <p:sldId id="258" r:id="rId10"/>
  </p:sldIdLst>
  <p:sldSz cx="12192000" cy="6858000"/>
  <p:notesSz cx="5519738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FF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108" y="2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391886" cy="51350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126574" y="0"/>
            <a:ext cx="2391886" cy="51350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27D08D-D0A8-43EB-9C0D-079A5E8F6FEA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309563" y="1279525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551974" y="4925407"/>
            <a:ext cx="4415790" cy="402987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2391886" cy="51350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126574" y="9721107"/>
            <a:ext cx="2391886" cy="51350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D94D64-B4FA-4215-9FEE-B898E05B422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41780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song – but you can move on earlier!</a:t>
            </a:r>
            <a:r>
              <a:rPr lang="en-AU" dirty="0"/>
              <a:t> </a:t>
            </a:r>
          </a:p>
          <a:p>
            <a:r>
              <a:rPr lang="en-AU" dirty="0"/>
              <a:t>Song is 3.39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D94D64-B4FA-4215-9FEE-B898E05B4220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4969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Meditative music will play in the background of this slide.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D94D64-B4FA-4215-9FEE-B898E05B4220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246899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3.30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D94D64-B4FA-4215-9FEE-B898E05B4220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99547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914400" y="3398520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975360" y="4599432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741949" y="4045691"/>
            <a:ext cx="4709160" cy="105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Trebuchet MS" panose="020B0603020202020204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Trebuchet MS" panose="020B0603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Trebuchet MS" panose="020B0603020202020204" pitchFamily="34" charset="0"/>
              </a:defRPr>
            </a:lvl1pPr>
          </a:lstStyle>
          <a:p>
            <a:fld id="{62B1B13E-D5AF-485E-81A1-82A140076526}" type="datetime4">
              <a:rPr lang="en-US" smtClean="0"/>
              <a:pPr/>
              <a:t>August 28,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  <a:latin typeface="Trebuchet MS" panose="020B0603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  <a:latin typeface="Trebuchet MS" panose="020B0603020202020204" pitchFamily="34" charset="0"/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Trebuchet MS" panose="020B0603020202020204" pitchFamily="34" charset="0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9.png"/><Relationship Id="rId5" Type="http://schemas.openxmlformats.org/officeDocument/2006/relationships/image" Target="../media/image18.jpeg"/><Relationship Id="rId4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20.png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person, sport&#10;&#10;Description automatically generated">
            <a:extLst>
              <a:ext uri="{FF2B5EF4-FFF2-40B4-BE49-F238E27FC236}">
                <a16:creationId xmlns:a16="http://schemas.microsoft.com/office/drawing/2014/main" id="{006238DE-E645-42A1-9E23-DAC94768F3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780928"/>
            <a:ext cx="12192000" cy="1003920"/>
          </a:xfrm>
        </p:spPr>
        <p:txBody>
          <a:bodyPr anchor="ctr"/>
          <a:lstStyle/>
          <a:p>
            <a:pPr algn="ctr"/>
            <a:r>
              <a:rPr lang="en-AU" sz="6800" b="1" dirty="0">
                <a:ln w="28575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Friendship and community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56440" y="5589240"/>
            <a:ext cx="1944216" cy="1003920"/>
          </a:xfrm>
        </p:spPr>
        <p:txBody>
          <a:bodyPr anchor="ctr">
            <a:normAutofit/>
          </a:bodyPr>
          <a:lstStyle/>
          <a:p>
            <a:pPr algn="ctr"/>
            <a:r>
              <a:rPr lang="en-AU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8.3.4</a:t>
            </a:r>
          </a:p>
        </p:txBody>
      </p:sp>
    </p:spTree>
    <p:extLst>
      <p:ext uri="{BB962C8B-B14F-4D97-AF65-F5344CB8AC3E}">
        <p14:creationId xmlns:p14="http://schemas.microsoft.com/office/powerpoint/2010/main" val="378246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person, outdoor, woman&#10;&#10;Description automatically generated">
            <a:extLst>
              <a:ext uri="{FF2B5EF4-FFF2-40B4-BE49-F238E27FC236}">
                <a16:creationId xmlns:a16="http://schemas.microsoft.com/office/drawing/2014/main" id="{D2C0E04B-F34E-4A8F-BB0F-55D3F5A531C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448" y="-942"/>
            <a:ext cx="5143500" cy="3429000"/>
          </a:xfrm>
          <a:prstGeom prst="rect">
            <a:avLst/>
          </a:prstGeom>
        </p:spPr>
      </p:pic>
      <p:pic>
        <p:nvPicPr>
          <p:cNvPr id="13" name="Picture 12" descr="A person standing next to a body of water&#10;&#10;Description automatically generated">
            <a:extLst>
              <a:ext uri="{FF2B5EF4-FFF2-40B4-BE49-F238E27FC236}">
                <a16:creationId xmlns:a16="http://schemas.microsoft.com/office/drawing/2014/main" id="{0E329C12-1D81-4077-B660-704CC62E6D1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3313" y="-942"/>
            <a:ext cx="5143500" cy="3456794"/>
          </a:xfrm>
          <a:prstGeom prst="rect">
            <a:avLst/>
          </a:prstGeom>
        </p:spPr>
      </p:pic>
      <p:pic>
        <p:nvPicPr>
          <p:cNvPr id="15" name="Picture 14" descr="A picture containing person, man, sky, outdoor&#10;&#10;Description automatically generated">
            <a:extLst>
              <a:ext uri="{FF2B5EF4-FFF2-40B4-BE49-F238E27FC236}">
                <a16:creationId xmlns:a16="http://schemas.microsoft.com/office/drawing/2014/main" id="{2325342C-6FB1-4D6A-B17A-8886BF2EE3F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85534" y="3433725"/>
            <a:ext cx="5006466" cy="34242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344" y="119093"/>
            <a:ext cx="3741390" cy="1239416"/>
          </a:xfrm>
        </p:spPr>
        <p:txBody>
          <a:bodyPr>
            <a:normAutofit fontScale="90000"/>
          </a:bodyPr>
          <a:lstStyle/>
          <a:p>
            <a:r>
              <a:rPr lang="en-A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Photolanguage</a:t>
            </a: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Friendship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17" name="Picture 16" descr="A group of people standing next to a child&#10;&#10;Description automatically generated">
            <a:extLst>
              <a:ext uri="{FF2B5EF4-FFF2-40B4-BE49-F238E27FC236}">
                <a16:creationId xmlns:a16="http://schemas.microsoft.com/office/drawing/2014/main" id="{F0470AC0-247C-4C74-97A7-A6DCC80222C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" y="3444500"/>
            <a:ext cx="5120250" cy="3413500"/>
          </a:xfrm>
          <a:prstGeom prst="rect">
            <a:avLst/>
          </a:prstGeom>
        </p:spPr>
      </p:pic>
      <p:pic>
        <p:nvPicPr>
          <p:cNvPr id="19" name="Picture 18" descr="A person standing in front of a building&#10;&#10;Description automatically generated">
            <a:extLst>
              <a:ext uri="{FF2B5EF4-FFF2-40B4-BE49-F238E27FC236}">
                <a16:creationId xmlns:a16="http://schemas.microsoft.com/office/drawing/2014/main" id="{999968C2-B4BB-4D6D-845F-D50D6C1D700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829" y="4458415"/>
            <a:ext cx="3573196" cy="2399585"/>
          </a:xfrm>
          <a:prstGeom prst="rect">
            <a:avLst/>
          </a:prstGeom>
        </p:spPr>
      </p:pic>
      <p:pic>
        <p:nvPicPr>
          <p:cNvPr id="11" name="Picture 10" descr="A person standing in front of a sunset&#10;&#10;Description automatically generated">
            <a:extLst>
              <a:ext uri="{FF2B5EF4-FFF2-40B4-BE49-F238E27FC236}">
                <a16:creationId xmlns:a16="http://schemas.microsoft.com/office/drawing/2014/main" id="{32D2A1EF-A94C-4F89-A2F0-265718D7332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53635" y="0"/>
            <a:ext cx="3741390" cy="403244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822924"/>
            <a:ext cx="12192000" cy="818118"/>
          </a:xfrm>
        </p:spPr>
        <p:txBody>
          <a:bodyPr anchor="ctr">
            <a:normAutofit fontScale="92500" lnSpcReduction="10000"/>
          </a:bodyPr>
          <a:lstStyle/>
          <a:p>
            <a:pPr marL="0" indent="0" algn="ctr">
              <a:buNone/>
            </a:pPr>
            <a:endParaRPr lang="en-A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Select a photo which reflects what friendship means to you</a:t>
            </a:r>
          </a:p>
          <a:p>
            <a:pPr marL="0" indent="0" algn="ctr">
              <a:buNone/>
            </a:pPr>
            <a:endParaRPr lang="en-A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snowflake_-_Straight_to_the_Light">
            <a:hlinkClick r:id="" action="ppaction://media"/>
            <a:extLst>
              <a:ext uri="{FF2B5EF4-FFF2-40B4-BE49-F238E27FC236}">
                <a16:creationId xmlns:a16="http://schemas.microsoft.com/office/drawing/2014/main" id="{4B5E10ED-BC2F-454F-81BB-810D11FD85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909179" y="398447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50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000">
        <p14:ferris dir="l"/>
      </p:transition>
    </mc:Choice>
    <mc:Fallback>
      <p:transition spd="slow" advTm="2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9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5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B18EB64-D389-4B80-81FB-21318FAA50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3" t="32150" r="10000" b="32150"/>
          <a:stretch/>
        </p:blipFill>
        <p:spPr>
          <a:xfrm rot="20581704">
            <a:off x="4062108" y="1061877"/>
            <a:ext cx="8269933" cy="209956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360" y="387048"/>
            <a:ext cx="10972800" cy="990600"/>
          </a:xfrm>
        </p:spPr>
        <p:txBody>
          <a:bodyPr/>
          <a:lstStyle/>
          <a:p>
            <a: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Recipe for Friendship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5" name="Picture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F8802DA2-C35B-4148-BAFC-78A306A9E2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516" y="3717032"/>
            <a:ext cx="7461645" cy="2991544"/>
          </a:xfrm>
          <a:prstGeom prst="rect">
            <a:avLst/>
          </a:prstGeom>
        </p:spPr>
      </p:pic>
      <p:pic>
        <p:nvPicPr>
          <p:cNvPr id="6" name="Picture 5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2C45B400-2207-485E-9043-599FD89DF61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118434">
            <a:off x="173852" y="1431321"/>
            <a:ext cx="3960440" cy="518457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FAA9E71-D8D0-43A1-B9E5-AFC5CBA02C5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771">
            <a:off x="9624392" y="2725887"/>
            <a:ext cx="2228589" cy="3429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2E9D876-16EB-48FC-AC86-1096DAE28967}"/>
              </a:ext>
            </a:extLst>
          </p:cNvPr>
          <p:cNvSpPr txBox="1">
            <a:spLocks/>
          </p:cNvSpPr>
          <p:nvPr/>
        </p:nvSpPr>
        <p:spPr>
          <a:xfrm rot="21136127">
            <a:off x="239976" y="1571227"/>
            <a:ext cx="2799928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r>
              <a:rPr lang="en-AU" sz="36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Ingredients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FA0CF9B-103E-44E9-A0E1-9E91D6A0DA84}"/>
              </a:ext>
            </a:extLst>
          </p:cNvPr>
          <p:cNvSpPr txBox="1">
            <a:spLocks/>
          </p:cNvSpPr>
          <p:nvPr/>
        </p:nvSpPr>
        <p:spPr>
          <a:xfrm rot="21136127">
            <a:off x="1555860" y="2052040"/>
            <a:ext cx="2058772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AU" sz="36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</a:t>
            </a:r>
            <a:endParaRPr lang="en-AU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692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hand&#10;&#10;Description automatically generated">
            <a:extLst>
              <a:ext uri="{FF2B5EF4-FFF2-40B4-BE49-F238E27FC236}">
                <a16:creationId xmlns:a16="http://schemas.microsoft.com/office/drawing/2014/main" id="{35CA7D90-F927-4E89-9F8C-12FF863233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"/>
          <a:stretch/>
        </p:blipFill>
        <p:spPr>
          <a:xfrm>
            <a:off x="0" y="347472"/>
            <a:ext cx="12192000" cy="65105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‘God’ thoughts worksheet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9550400" cy="5141168"/>
          </a:xfrm>
        </p:spPr>
        <p:txBody>
          <a:bodyPr>
            <a:normAutofit/>
          </a:bodyPr>
          <a:lstStyle/>
          <a:p>
            <a:r>
              <a:rPr lang="en-A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often do you think about God?</a:t>
            </a:r>
          </a:p>
          <a:p>
            <a:endParaRPr lang="en-AU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A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best describes how God seems to you?</a:t>
            </a:r>
          </a:p>
          <a:p>
            <a:endParaRPr lang="en-AU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A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do you think? </a:t>
            </a:r>
          </a:p>
          <a:p>
            <a:endParaRPr lang="en-AU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A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often do you think about each of the following? </a:t>
            </a:r>
            <a:endParaRPr lang="en-AU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AU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r>
              <a:rPr lang="en-A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Imagine you were one of the disciples.</a:t>
            </a:r>
            <a:br>
              <a:rPr lang="en-A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A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you think that as a disciple, you could have known God more </a:t>
            </a:r>
          </a:p>
          <a:p>
            <a:pPr>
              <a:spcBef>
                <a:spcPts val="0"/>
              </a:spcBef>
            </a:pPr>
            <a:r>
              <a:rPr lang="en-A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personally than you do now? Yes? No? Why?</a:t>
            </a:r>
          </a:p>
          <a:p>
            <a:pPr>
              <a:spcBef>
                <a:spcPts val="0"/>
              </a:spcBef>
            </a:pPr>
            <a:endParaRPr lang="en-AU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r>
              <a:rPr lang="en-A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is your relationship with God like/unlike other friendships?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86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Content Placeholder 5" descr="A sunset in the background&#10;&#10;Description automatically generated">
            <a:extLst>
              <a:ext uri="{FF2B5EF4-FFF2-40B4-BE49-F238E27FC236}">
                <a16:creationId xmlns:a16="http://schemas.microsoft.com/office/drawing/2014/main" id="{43A3C52D-5721-4AE0-9D48-8281F65A39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845"/>
            <a:ext cx="12192000" cy="68483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5A3BF21-00E1-4B73-AE45-ECA01B9374C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39816" y="67779"/>
            <a:ext cx="9351818" cy="6858000"/>
          </a:xfrm>
          <a:prstGeom prst="rect">
            <a:avLst/>
          </a:prstGeom>
        </p:spPr>
      </p:pic>
      <p:pic>
        <p:nvPicPr>
          <p:cNvPr id="14" name="Picture 13" descr="A close up of a necklace&#10;&#10;Description automatically generated">
            <a:extLst>
              <a:ext uri="{FF2B5EF4-FFF2-40B4-BE49-F238E27FC236}">
                <a16:creationId xmlns:a16="http://schemas.microsoft.com/office/drawing/2014/main" id="{80A2ECAA-EC45-46CC-8D07-22967302A0CA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0"/>
            <a:ext cx="8701811" cy="638132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F15A9F8-EF37-40A7-820D-DF5A782CC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5173179"/>
            <a:ext cx="11233248" cy="1743472"/>
          </a:xfrm>
        </p:spPr>
        <p:txBody>
          <a:bodyPr>
            <a:normAutofit/>
          </a:bodyPr>
          <a:lstStyle/>
          <a:p>
            <a:r>
              <a:rPr lang="en-AU" sz="9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TALKING WITH GOD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7A388A97-9526-4314-9622-AA1430E857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706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368" y="440436"/>
            <a:ext cx="10972800" cy="990600"/>
          </a:xfrm>
        </p:spPr>
        <p:txBody>
          <a:bodyPr/>
          <a:lstStyle/>
          <a:p>
            <a: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the Sea of Galilee Meditation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5" name="Picture 4" descr="A close up of a hillside next to a body of water&#10;&#10;Description automatically generated">
            <a:extLst>
              <a:ext uri="{FF2B5EF4-FFF2-40B4-BE49-F238E27FC236}">
                <a16:creationId xmlns:a16="http://schemas.microsoft.com/office/drawing/2014/main" id="{97EDBE25-A352-4C22-864D-069E1AEA94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6999"/>
            <a:ext cx="12192000" cy="4480393"/>
          </a:xfrm>
          <a:prstGeom prst="rect">
            <a:avLst/>
          </a:prstGeom>
        </p:spPr>
      </p:pic>
      <p:pic>
        <p:nvPicPr>
          <p:cNvPr id="3" name="Cousin_Silas__Black_Hill_-_06_-_Cousin_Silas_-_Unspoken">
            <a:hlinkClick r:id="" action="ppaction://media"/>
            <a:extLst>
              <a:ext uri="{FF2B5EF4-FFF2-40B4-BE49-F238E27FC236}">
                <a16:creationId xmlns:a16="http://schemas.microsoft.com/office/drawing/2014/main" id="{24DBFD1C-D221-4BDA-BAD7-36B98A7F03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3686" y="6173882"/>
            <a:ext cx="487363" cy="48736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BA741AB-D412-4066-BAEE-3417CC6E94C9}"/>
              </a:ext>
            </a:extLst>
          </p:cNvPr>
          <p:cNvSpPr txBox="1">
            <a:spLocks/>
          </p:cNvSpPr>
          <p:nvPr/>
        </p:nvSpPr>
        <p:spPr>
          <a:xfrm>
            <a:off x="839416" y="5843355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the Beach</a:t>
            </a:r>
          </a:p>
        </p:txBody>
      </p:sp>
    </p:spTree>
    <p:extLst>
      <p:ext uri="{BB962C8B-B14F-4D97-AF65-F5344CB8AC3E}">
        <p14:creationId xmlns:p14="http://schemas.microsoft.com/office/powerpoint/2010/main" val="152267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0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9" descr="A group of people standing on a beach&#10;&#10;Description automatically generated">
            <a:extLst>
              <a:ext uri="{FF2B5EF4-FFF2-40B4-BE49-F238E27FC236}">
                <a16:creationId xmlns:a16="http://schemas.microsoft.com/office/drawing/2014/main" id="{9F80E456-1E2F-4551-84E7-129C2905A1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7"/>
          <a:stretch/>
        </p:blipFill>
        <p:spPr>
          <a:xfrm>
            <a:off x="0" y="-21214"/>
            <a:ext cx="12192000" cy="689631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F15A9F8-EF37-40A7-820D-DF5A782CC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5173179"/>
            <a:ext cx="11233248" cy="1743472"/>
          </a:xfrm>
        </p:spPr>
        <p:txBody>
          <a:bodyPr>
            <a:normAutofit/>
          </a:bodyPr>
          <a:lstStyle/>
          <a:p>
            <a:r>
              <a:rPr lang="en-AU" sz="9600" dirty="0">
                <a:solidFill>
                  <a:srgbClr val="57FF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Friendship Facts</a:t>
            </a:r>
          </a:p>
        </p:txBody>
      </p:sp>
    </p:spTree>
    <p:extLst>
      <p:ext uri="{BB962C8B-B14F-4D97-AF65-F5344CB8AC3E}">
        <p14:creationId xmlns:p14="http://schemas.microsoft.com/office/powerpoint/2010/main" val="110171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hand&#10;&#10;Description automatically generated">
            <a:extLst>
              <a:ext uri="{FF2B5EF4-FFF2-40B4-BE49-F238E27FC236}">
                <a16:creationId xmlns:a16="http://schemas.microsoft.com/office/drawing/2014/main" id="{35CA7D90-F927-4E89-9F8C-12FF863233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"/>
          <a:stretch/>
        </p:blipFill>
        <p:spPr>
          <a:xfrm>
            <a:off x="0" y="347472"/>
            <a:ext cx="12192000" cy="65105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Where the Spirit of the Lord 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8" name="Death of Death - Where the Spirit of the Lord Is">
            <a:hlinkClick r:id="" action="ppaction://media"/>
            <a:extLst>
              <a:ext uri="{FF2B5EF4-FFF2-40B4-BE49-F238E27FC236}">
                <a16:creationId xmlns:a16="http://schemas.microsoft.com/office/drawing/2014/main" id="{D090B419-5889-4F95-8F72-6EA54F36D57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63552" y="1709928"/>
            <a:ext cx="7802563" cy="438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00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0">
        <p14:ferris dir="l"/>
      </p:transition>
    </mc:Choice>
    <mc:Fallback xmlns="">
      <p:transition spd="slow" advTm="2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2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Images: shutterstock.com (Purchased); </a:t>
            </a:r>
            <a:br>
              <a:rPr lang="en-AU" dirty="0"/>
            </a:br>
            <a:r>
              <a:rPr lang="en-AU" dirty="0"/>
              <a:t>Creative Commons: pexels.com; unsplash.com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/>
              <a:t>Music: Snowflake, </a:t>
            </a:r>
            <a:r>
              <a:rPr lang="en-AU" i="1" dirty="0"/>
              <a:t>Straight to the Light</a:t>
            </a:r>
            <a:r>
              <a:rPr lang="en-AU" dirty="0"/>
              <a:t>. </a:t>
            </a:r>
            <a:br>
              <a:rPr lang="en-AU" dirty="0"/>
            </a:br>
            <a:r>
              <a:rPr lang="en-GB" dirty="0"/>
              <a:t>Used with permission under creative commons licence. </a:t>
            </a:r>
            <a:endParaRPr lang="en-AU" dirty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/>
              <a:t>Video: Where the Spirit of the Lord is – </a:t>
            </a:r>
            <a:r>
              <a:rPr lang="en-AU" dirty="0" err="1"/>
              <a:t>Life.Church</a:t>
            </a:r>
            <a:br>
              <a:rPr lang="en-AU" dirty="0"/>
            </a:br>
            <a:r>
              <a:rPr lang="en-GB" dirty="0"/>
              <a:t>Used with permission under creative commons licence. </a:t>
            </a:r>
            <a:r>
              <a:rPr lang="en-AU"/>
              <a:t> 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45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7C71C89241849A80DABBEF14F3F3B" ma:contentTypeVersion="17" ma:contentTypeDescription="Create a new document." ma:contentTypeScope="" ma:versionID="576846054ff4c1df88b40b3a2a73ffa1">
  <xsd:schema xmlns:xsd="http://www.w3.org/2001/XMLSchema" xmlns:xs="http://www.w3.org/2001/XMLSchema" xmlns:p="http://schemas.microsoft.com/office/2006/metadata/properties" xmlns:ns2="756f9fca-6c8b-4e72-98d6-4f1de215d9c9" xmlns:ns3="86d7f084-eb42-418b-839a-d70071c42069" targetNamespace="http://schemas.microsoft.com/office/2006/metadata/properties" ma:root="true" ma:fieldsID="87068800fba9dc1b4086110782a4bdea" ns2:_="" ns3:_="">
    <xsd:import namespace="756f9fca-6c8b-4e72-98d6-4f1de215d9c9"/>
    <xsd:import namespace="86d7f084-eb42-418b-839a-d70071c420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6f9fca-6c8b-4e72-98d6-4f1de215d9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a085930-80ae-4405-a647-be616eaa507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d7f084-eb42-418b-839a-d70071c4206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1b3579cf-7041-4f6b-aee0-e8d403e7c7ca}" ma:internalName="TaxCatchAll" ma:showField="CatchAllData" ma:web="86d7f084-eb42-418b-839a-d70071c4206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56f9fca-6c8b-4e72-98d6-4f1de215d9c9">
      <Terms xmlns="http://schemas.microsoft.com/office/infopath/2007/PartnerControls"/>
    </lcf76f155ced4ddcb4097134ff3c332f>
    <TaxCatchAll xmlns="86d7f084-eb42-418b-839a-d70071c42069" xsi:nil="true"/>
  </documentManagement>
</p:properties>
</file>

<file path=customXml/itemProps1.xml><?xml version="1.0" encoding="utf-8"?>
<ds:datastoreItem xmlns:ds="http://schemas.openxmlformats.org/officeDocument/2006/customXml" ds:itemID="{F80F8778-F1B5-4D92-B20D-114503E4682B}"/>
</file>

<file path=customXml/itemProps2.xml><?xml version="1.0" encoding="utf-8"?>
<ds:datastoreItem xmlns:ds="http://schemas.openxmlformats.org/officeDocument/2006/customXml" ds:itemID="{C21887CB-5D7A-415B-9D0B-A9ADC46DF865}"/>
</file>

<file path=customXml/itemProps3.xml><?xml version="1.0" encoding="utf-8"?>
<ds:datastoreItem xmlns:ds="http://schemas.openxmlformats.org/officeDocument/2006/customXml" ds:itemID="{28DB7A40-6E48-485E-80D2-D45DA0299F25}"/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504</TotalTime>
  <Words>149</Words>
  <Application>Microsoft Office PowerPoint</Application>
  <PresentationFormat>Widescreen</PresentationFormat>
  <Paragraphs>45</Paragraphs>
  <Slides>9</Slides>
  <Notes>3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Trebuchet MS</vt:lpstr>
      <vt:lpstr>Clarity</vt:lpstr>
      <vt:lpstr>Friendship and community</vt:lpstr>
      <vt:lpstr>Photolanguage Friendship</vt:lpstr>
      <vt:lpstr>A Recipe for Friendship</vt:lpstr>
      <vt:lpstr>‘God’ thoughts worksheet</vt:lpstr>
      <vt:lpstr>TALKING WITH GOD</vt:lpstr>
      <vt:lpstr>By the Sea of Galilee Meditation</vt:lpstr>
      <vt:lpstr>Friendship Facts</vt:lpstr>
      <vt:lpstr>Where the Spirit of the Lord is</vt:lpstr>
      <vt:lpstr>References</vt:lpstr>
    </vt:vector>
  </TitlesOfParts>
  <Company>Diocese of Broken Bay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Friendship and community</dc:title>
  <dc:creator>Michael Tebbutt</dc:creator>
  <cp:lastModifiedBy>Richard Healey</cp:lastModifiedBy>
  <cp:revision>32</cp:revision>
  <cp:lastPrinted>2019-06-11T23:00:05Z</cp:lastPrinted>
  <dcterms:created xsi:type="dcterms:W3CDTF">2017-05-20T08:43:39Z</dcterms:created>
  <dcterms:modified xsi:type="dcterms:W3CDTF">2019-08-28T03:04:01Z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0x0101006A27C71C89241849A80DABBEF14F3F3B</vt:lpwstr>
  </property>
</Properties>
</file>