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4" r:id="rId1"/>
  </p:sldMasterIdLst>
  <p:notesMasterIdLst>
    <p:notesMasterId r:id="rId20"/>
  </p:notesMasterIdLst>
  <p:sldIdLst>
    <p:sldId id="256" r:id="rId2"/>
    <p:sldId id="257" r:id="rId3"/>
    <p:sldId id="258" r:id="rId4"/>
    <p:sldId id="259" r:id="rId5"/>
    <p:sldId id="261" r:id="rId6"/>
    <p:sldId id="262" r:id="rId7"/>
    <p:sldId id="270" r:id="rId8"/>
    <p:sldId id="263" r:id="rId9"/>
    <p:sldId id="264" r:id="rId10"/>
    <p:sldId id="265" r:id="rId11"/>
    <p:sldId id="272" r:id="rId12"/>
    <p:sldId id="266" r:id="rId13"/>
    <p:sldId id="273" r:id="rId14"/>
    <p:sldId id="267" r:id="rId15"/>
    <p:sldId id="268" r:id="rId16"/>
    <p:sldId id="269" r:id="rId17"/>
    <p:sldId id="271" r:id="rId18"/>
    <p:sldId id="260"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FFCC99"/>
    <a:srgbClr val="00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9"/>
    <p:restoredTop sz="94634"/>
  </p:normalViewPr>
  <p:slideViewPr>
    <p:cSldViewPr>
      <p:cViewPr varScale="1">
        <p:scale>
          <a:sx n="99" d="100"/>
          <a:sy n="99" d="100"/>
        </p:scale>
        <p:origin x="108" y="2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CF2B03-4DED-48BB-91E9-317241D6CBF5}" type="datetimeFigureOut">
              <a:rPr lang="en-AU" smtClean="0"/>
              <a:t>28/08/2019</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5372AE-0298-4D9F-96FA-8A1C7580654F}" type="slidenum">
              <a:rPr lang="en-AU" smtClean="0"/>
              <a:t>‹#›</a:t>
            </a:fld>
            <a:endParaRPr lang="en-AU"/>
          </a:p>
        </p:txBody>
      </p:sp>
    </p:spTree>
    <p:extLst>
      <p:ext uri="{BB962C8B-B14F-4D97-AF65-F5344CB8AC3E}">
        <p14:creationId xmlns:p14="http://schemas.microsoft.com/office/powerpoint/2010/main" val="5714651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Slide will automatically transition at end of the video. 2.40</a:t>
            </a:r>
          </a:p>
        </p:txBody>
      </p:sp>
      <p:sp>
        <p:nvSpPr>
          <p:cNvPr id="4" name="Slide Number Placeholder 3"/>
          <p:cNvSpPr>
            <a:spLocks noGrp="1"/>
          </p:cNvSpPr>
          <p:nvPr>
            <p:ph type="sldNum" sz="quarter" idx="5"/>
          </p:nvPr>
        </p:nvSpPr>
        <p:spPr/>
        <p:txBody>
          <a:bodyPr/>
          <a:lstStyle/>
          <a:p>
            <a:fld id="{0C5372AE-0298-4D9F-96FA-8A1C7580654F}" type="slidenum">
              <a:rPr lang="en-AU" smtClean="0"/>
              <a:t>4</a:t>
            </a:fld>
            <a:endParaRPr lang="en-AU"/>
          </a:p>
        </p:txBody>
      </p:sp>
    </p:spTree>
    <p:extLst>
      <p:ext uri="{BB962C8B-B14F-4D97-AF65-F5344CB8AC3E}">
        <p14:creationId xmlns:p14="http://schemas.microsoft.com/office/powerpoint/2010/main" val="27246185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Scripture will be slowly revealed.</a:t>
            </a:r>
          </a:p>
        </p:txBody>
      </p:sp>
      <p:sp>
        <p:nvSpPr>
          <p:cNvPr id="4" name="Slide Number Placeholder 3"/>
          <p:cNvSpPr>
            <a:spLocks noGrp="1"/>
          </p:cNvSpPr>
          <p:nvPr>
            <p:ph type="sldNum" sz="quarter" idx="5"/>
          </p:nvPr>
        </p:nvSpPr>
        <p:spPr/>
        <p:txBody>
          <a:bodyPr/>
          <a:lstStyle/>
          <a:p>
            <a:fld id="{0C5372AE-0298-4D9F-96FA-8A1C7580654F}" type="slidenum">
              <a:rPr lang="en-AU" smtClean="0"/>
              <a:t>8</a:t>
            </a:fld>
            <a:endParaRPr lang="en-AU"/>
          </a:p>
        </p:txBody>
      </p:sp>
    </p:spTree>
    <p:extLst>
      <p:ext uri="{BB962C8B-B14F-4D97-AF65-F5344CB8AC3E}">
        <p14:creationId xmlns:p14="http://schemas.microsoft.com/office/powerpoint/2010/main" val="2092812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Click for Reader A</a:t>
            </a:r>
          </a:p>
        </p:txBody>
      </p:sp>
      <p:sp>
        <p:nvSpPr>
          <p:cNvPr id="4" name="Slide Number Placeholder 3"/>
          <p:cNvSpPr>
            <a:spLocks noGrp="1"/>
          </p:cNvSpPr>
          <p:nvPr>
            <p:ph type="sldNum" sz="quarter" idx="5"/>
          </p:nvPr>
        </p:nvSpPr>
        <p:spPr/>
        <p:txBody>
          <a:bodyPr/>
          <a:lstStyle/>
          <a:p>
            <a:fld id="{0C5372AE-0298-4D9F-96FA-8A1C7580654F}" type="slidenum">
              <a:rPr lang="en-AU" smtClean="0"/>
              <a:t>9</a:t>
            </a:fld>
            <a:endParaRPr lang="en-AU"/>
          </a:p>
        </p:txBody>
      </p:sp>
    </p:spTree>
    <p:extLst>
      <p:ext uri="{BB962C8B-B14F-4D97-AF65-F5344CB8AC3E}">
        <p14:creationId xmlns:p14="http://schemas.microsoft.com/office/powerpoint/2010/main" val="311010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Click for Reader 1 &amp; </a:t>
            </a:r>
          </a:p>
          <a:p>
            <a:r>
              <a:rPr lang="en-AU" dirty="0"/>
              <a:t>click for Reader 2</a:t>
            </a:r>
          </a:p>
        </p:txBody>
      </p:sp>
      <p:sp>
        <p:nvSpPr>
          <p:cNvPr id="4" name="Slide Number Placeholder 3"/>
          <p:cNvSpPr>
            <a:spLocks noGrp="1"/>
          </p:cNvSpPr>
          <p:nvPr>
            <p:ph type="sldNum" sz="quarter" idx="5"/>
          </p:nvPr>
        </p:nvSpPr>
        <p:spPr/>
        <p:txBody>
          <a:bodyPr/>
          <a:lstStyle/>
          <a:p>
            <a:fld id="{0C5372AE-0298-4D9F-96FA-8A1C7580654F}" type="slidenum">
              <a:rPr lang="en-AU" smtClean="0"/>
              <a:t>11</a:t>
            </a:fld>
            <a:endParaRPr lang="en-AU"/>
          </a:p>
        </p:txBody>
      </p:sp>
    </p:spTree>
    <p:extLst>
      <p:ext uri="{BB962C8B-B14F-4D97-AF65-F5344CB8AC3E}">
        <p14:creationId xmlns:p14="http://schemas.microsoft.com/office/powerpoint/2010/main" val="23156134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Click for reader 4</a:t>
            </a:r>
          </a:p>
        </p:txBody>
      </p:sp>
      <p:sp>
        <p:nvSpPr>
          <p:cNvPr id="4" name="Slide Number Placeholder 3"/>
          <p:cNvSpPr>
            <a:spLocks noGrp="1"/>
          </p:cNvSpPr>
          <p:nvPr>
            <p:ph type="sldNum" sz="quarter" idx="5"/>
          </p:nvPr>
        </p:nvSpPr>
        <p:spPr/>
        <p:txBody>
          <a:bodyPr/>
          <a:lstStyle/>
          <a:p>
            <a:fld id="{0C5372AE-0298-4D9F-96FA-8A1C7580654F}" type="slidenum">
              <a:rPr lang="en-AU" smtClean="0"/>
              <a:t>12</a:t>
            </a:fld>
            <a:endParaRPr lang="en-AU"/>
          </a:p>
        </p:txBody>
      </p:sp>
    </p:spTree>
    <p:extLst>
      <p:ext uri="{BB962C8B-B14F-4D97-AF65-F5344CB8AC3E}">
        <p14:creationId xmlns:p14="http://schemas.microsoft.com/office/powerpoint/2010/main" val="3084547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Slide will automatically transition at end of the video. 1.47</a:t>
            </a:r>
          </a:p>
        </p:txBody>
      </p:sp>
      <p:sp>
        <p:nvSpPr>
          <p:cNvPr id="4" name="Slide Number Placeholder 3"/>
          <p:cNvSpPr>
            <a:spLocks noGrp="1"/>
          </p:cNvSpPr>
          <p:nvPr>
            <p:ph type="sldNum" sz="quarter" idx="5"/>
          </p:nvPr>
        </p:nvSpPr>
        <p:spPr/>
        <p:txBody>
          <a:bodyPr/>
          <a:lstStyle/>
          <a:p>
            <a:fld id="{0C5372AE-0298-4D9F-96FA-8A1C7580654F}" type="slidenum">
              <a:rPr lang="en-AU" smtClean="0"/>
              <a:t>13</a:t>
            </a:fld>
            <a:endParaRPr lang="en-AU"/>
          </a:p>
        </p:txBody>
      </p:sp>
    </p:spTree>
    <p:extLst>
      <p:ext uri="{BB962C8B-B14F-4D97-AF65-F5344CB8AC3E}">
        <p14:creationId xmlns:p14="http://schemas.microsoft.com/office/powerpoint/2010/main" val="10530938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Click for Right &amp; </a:t>
            </a:r>
          </a:p>
          <a:p>
            <a:r>
              <a:rPr lang="en-AU" dirty="0"/>
              <a:t>Click for Left side</a:t>
            </a:r>
          </a:p>
        </p:txBody>
      </p:sp>
      <p:sp>
        <p:nvSpPr>
          <p:cNvPr id="4" name="Slide Number Placeholder 3"/>
          <p:cNvSpPr>
            <a:spLocks noGrp="1"/>
          </p:cNvSpPr>
          <p:nvPr>
            <p:ph type="sldNum" sz="quarter" idx="5"/>
          </p:nvPr>
        </p:nvSpPr>
        <p:spPr/>
        <p:txBody>
          <a:bodyPr/>
          <a:lstStyle/>
          <a:p>
            <a:fld id="{0C5372AE-0298-4D9F-96FA-8A1C7580654F}" type="slidenum">
              <a:rPr lang="en-AU" smtClean="0"/>
              <a:t>14</a:t>
            </a:fld>
            <a:endParaRPr lang="en-AU"/>
          </a:p>
        </p:txBody>
      </p:sp>
    </p:spTree>
    <p:extLst>
      <p:ext uri="{BB962C8B-B14F-4D97-AF65-F5344CB8AC3E}">
        <p14:creationId xmlns:p14="http://schemas.microsoft.com/office/powerpoint/2010/main" val="3965371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Click for Left side &amp;</a:t>
            </a:r>
          </a:p>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Click for Right side – silent prayer</a:t>
            </a:r>
          </a:p>
          <a:p>
            <a:endParaRPr lang="en-AU" dirty="0"/>
          </a:p>
          <a:p>
            <a:endParaRPr lang="en-AU" dirty="0"/>
          </a:p>
        </p:txBody>
      </p:sp>
      <p:sp>
        <p:nvSpPr>
          <p:cNvPr id="4" name="Slide Number Placeholder 3"/>
          <p:cNvSpPr>
            <a:spLocks noGrp="1"/>
          </p:cNvSpPr>
          <p:nvPr>
            <p:ph type="sldNum" sz="quarter" idx="5"/>
          </p:nvPr>
        </p:nvSpPr>
        <p:spPr/>
        <p:txBody>
          <a:bodyPr/>
          <a:lstStyle/>
          <a:p>
            <a:fld id="{0C5372AE-0298-4D9F-96FA-8A1C7580654F}" type="slidenum">
              <a:rPr lang="en-AU" smtClean="0"/>
              <a:t>15</a:t>
            </a:fld>
            <a:endParaRPr lang="en-AU"/>
          </a:p>
        </p:txBody>
      </p:sp>
    </p:spTree>
    <p:extLst>
      <p:ext uri="{BB962C8B-B14F-4D97-AF65-F5344CB8AC3E}">
        <p14:creationId xmlns:p14="http://schemas.microsoft.com/office/powerpoint/2010/main" val="2151225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kern="1200" dirty="0">
                <a:solidFill>
                  <a:schemeClr val="tx1"/>
                </a:solidFill>
                <a:effectLst/>
                <a:latin typeface="+mn-lt"/>
                <a:ea typeface="+mn-ea"/>
                <a:cs typeface="+mn-cs"/>
              </a:rPr>
              <a:t>Slide will auto transition at end of song (4:11) to final slide – references.</a:t>
            </a:r>
          </a:p>
          <a:p>
            <a:r>
              <a:rPr lang="en-AU" sz="1200" kern="1200" dirty="0">
                <a:solidFill>
                  <a:schemeClr val="tx1"/>
                </a:solidFill>
                <a:effectLst/>
                <a:latin typeface="+mn-lt"/>
                <a:ea typeface="+mn-ea"/>
                <a:cs typeface="+mn-cs"/>
              </a:rPr>
              <a:t>EmmanuelWorship, from the album The King is Coming – God is here.</a:t>
            </a:r>
          </a:p>
        </p:txBody>
      </p:sp>
      <p:sp>
        <p:nvSpPr>
          <p:cNvPr id="4" name="Slide Number Placeholder 3"/>
          <p:cNvSpPr>
            <a:spLocks noGrp="1"/>
          </p:cNvSpPr>
          <p:nvPr>
            <p:ph type="sldNum" sz="quarter" idx="5"/>
          </p:nvPr>
        </p:nvSpPr>
        <p:spPr/>
        <p:txBody>
          <a:bodyPr/>
          <a:lstStyle/>
          <a:p>
            <a:fld id="{0C5372AE-0298-4D9F-96FA-8A1C7580654F}" type="slidenum">
              <a:rPr lang="en-AU" smtClean="0"/>
              <a:t>17</a:t>
            </a:fld>
            <a:endParaRPr lang="en-AU"/>
          </a:p>
        </p:txBody>
      </p:sp>
    </p:spTree>
    <p:extLst>
      <p:ext uri="{BB962C8B-B14F-4D97-AF65-F5344CB8AC3E}">
        <p14:creationId xmlns:p14="http://schemas.microsoft.com/office/powerpoint/2010/main" val="4268160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0065BE-0657-4A47-90AD-C21C55E16B19}" type="datetime4">
              <a:rPr lang="en-US" smtClean="0"/>
              <a:pPr/>
              <a:t>August 28,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5521163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7BB8AF-C16A-4836-A92D-61834B5F0BA5}" type="datetime4">
              <a:rPr lang="en-US" smtClean="0"/>
              <a:pPr/>
              <a:t>August 28,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39595641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7D2193-4505-4A75-99BB-880C6989A757}" type="datetime4">
              <a:rPr lang="en-US" smtClean="0"/>
              <a:pPr/>
              <a:t>August 28,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3692661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3A18F4-33C3-445B-924C-31108C51719C}" type="datetime4">
              <a:rPr lang="en-US" smtClean="0"/>
              <a:pPr/>
              <a:t>August 28, 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327669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F7543A-E259-478F-9E0D-57BA40E442B7}" type="datetime4">
              <a:rPr lang="en-US" smtClean="0"/>
              <a:pPr/>
              <a:t>August 28, 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40569425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FB012D-77A1-44B0-BB26-329BA1EE55C9}" type="datetime4">
              <a:rPr lang="en-US" smtClean="0"/>
              <a:pPr/>
              <a:t>August 28, 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305690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B7499E-3031-413E-B01E-B94970708CAA}" type="datetime4">
              <a:rPr lang="en-US" smtClean="0"/>
              <a:pPr/>
              <a:t>August 28, 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3920778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7EAB0C-2220-4D0E-A0DD-DB7FA0F742F4}" type="datetime4">
              <a:rPr lang="en-US" smtClean="0"/>
              <a:pPr/>
              <a:t>August 28, 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685606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416D63-31BF-4B94-B6C5-E20B2C63F515}" type="datetime4">
              <a:rPr lang="en-US" smtClean="0"/>
              <a:pPr/>
              <a:t>August 28, 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4784414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6C3AA4-67BE-44F7-809A-3582401494AF}" type="datetime4">
              <a:rPr lang="en-US" smtClean="0"/>
              <a:pPr/>
              <a:t>August 28,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3605732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172EEB-1769-4776-AD69-E7C1260563EB}" type="datetime4">
              <a:rPr lang="en-US" smtClean="0"/>
              <a:pPr/>
              <a:t>August 28,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42158743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Sylfaen" panose="010A0502050306030303" pitchFamily="18" charset="0"/>
              </a:defRPr>
            </a:lvl1pPr>
          </a:lstStyle>
          <a:p>
            <a:fld id="{62B1B13E-D5AF-485E-81A1-82A140076526}" type="datetime4">
              <a:rPr lang="en-US" smtClean="0"/>
              <a:pPr/>
              <a:t>August 28, 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ylfaen" panose="010A0502050306030303" pitchFamily="18" charset="0"/>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Sylfaen" panose="010A0502050306030303" pitchFamily="18" charset="0"/>
              </a:defRPr>
            </a:lvl1p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1812716350"/>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hf hdr="0" ftr="0" dt="0"/>
  <p:txStyles>
    <p:titleStyle>
      <a:lvl1pPr algn="l" defTabSz="914400" rtl="0" eaLnBrk="1" latinLnBrk="0" hangingPunct="1">
        <a:lnSpc>
          <a:spcPct val="90000"/>
        </a:lnSpc>
        <a:spcBef>
          <a:spcPct val="0"/>
        </a:spcBef>
        <a:buNone/>
        <a:defRPr sz="4400" kern="1200">
          <a:solidFill>
            <a:schemeClr val="tx1"/>
          </a:solidFill>
          <a:latin typeface="Sylfaen" panose="010A0502050306030303"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ylfaen" panose="010A0502050306030303"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ylfaen" panose="010A0502050306030303"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ylfaen" panose="010A0502050306030303"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p4"/><Relationship Id="rId1" Type="http://schemas.openxmlformats.org/officeDocument/2006/relationships/video" Target="NULL" TargetMode="Externa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notesSlide" Target="../notesSlides/notesSlide6.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19.png"/><Relationship Id="rId5" Type="http://schemas.openxmlformats.org/officeDocument/2006/relationships/image" Target="../media/image18.jpg"/><Relationship Id="rId4" Type="http://schemas.openxmlformats.org/officeDocument/2006/relationships/notesSlide" Target="../notesSlides/notesSlide9.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sunset, sky, outdoor, silhouette&#10;&#10;Description automatically generated">
            <a:extLst>
              <a:ext uri="{FF2B5EF4-FFF2-40B4-BE49-F238E27FC236}">
                <a16:creationId xmlns:a16="http://schemas.microsoft.com/office/drawing/2014/main" id="{F213D791-A85D-4CAF-A693-B9F226D9D133}"/>
              </a:ext>
            </a:extLst>
          </p:cNvPr>
          <p:cNvPicPr>
            <a:picLocks noChangeAspect="1"/>
          </p:cNvPicPr>
          <p:nvPr/>
        </p:nvPicPr>
        <p:blipFill rotWithShape="1">
          <a:blip r:embed="rId2">
            <a:extLst>
              <a:ext uri="{28A0092B-C50C-407E-A947-70E740481C1C}">
                <a14:useLocalDpi xmlns:a14="http://schemas.microsoft.com/office/drawing/2010/main" val="0"/>
              </a:ext>
            </a:extLst>
          </a:blip>
          <a:srcRect t="20368"/>
          <a:stretch/>
        </p:blipFill>
        <p:spPr>
          <a:xfrm>
            <a:off x="0" y="0"/>
            <a:ext cx="12192000" cy="6858000"/>
          </a:xfrm>
          <a:prstGeom prst="rect">
            <a:avLst/>
          </a:prstGeom>
        </p:spPr>
      </p:pic>
      <p:sp>
        <p:nvSpPr>
          <p:cNvPr id="2" name="Title 1"/>
          <p:cNvSpPr>
            <a:spLocks noGrp="1"/>
          </p:cNvSpPr>
          <p:nvPr>
            <p:ph type="ctrTitle"/>
          </p:nvPr>
        </p:nvSpPr>
        <p:spPr>
          <a:xfrm>
            <a:off x="6672064" y="836712"/>
            <a:ext cx="4309511" cy="1862640"/>
          </a:xfrm>
        </p:spPr>
        <p:txBody>
          <a:bodyPr anchor="ctr">
            <a:normAutofit/>
          </a:bodyPr>
          <a:lstStyle/>
          <a:p>
            <a:pPr algn="ctr">
              <a:lnSpc>
                <a:spcPts val="5500"/>
              </a:lnSpc>
            </a:pPr>
            <a:r>
              <a:rPr lang="en-GB" dirty="0">
                <a:solidFill>
                  <a:schemeClr val="bg1">
                    <a:lumMod val="85000"/>
                    <a:lumOff val="15000"/>
                  </a:schemeClr>
                </a:solidFill>
                <a:latin typeface="Sylfaen" panose="010A0502050306030303" pitchFamily="18" charset="0"/>
                <a:cs typeface="Traditional Arabic" panose="020B0604020202020204" pitchFamily="18" charset="-78"/>
              </a:rPr>
              <a:t>To be a </a:t>
            </a:r>
            <a:br>
              <a:rPr lang="en-GB" dirty="0">
                <a:solidFill>
                  <a:schemeClr val="bg1">
                    <a:lumMod val="85000"/>
                    <a:lumOff val="15000"/>
                  </a:schemeClr>
                </a:solidFill>
                <a:latin typeface="Sylfaen" panose="010A0502050306030303" pitchFamily="18" charset="0"/>
                <a:cs typeface="Traditional Arabic" panose="020B0604020202020204" pitchFamily="18" charset="-78"/>
              </a:rPr>
            </a:br>
            <a:r>
              <a:rPr lang="en-GB" dirty="0">
                <a:solidFill>
                  <a:schemeClr val="bg1">
                    <a:lumMod val="85000"/>
                    <a:lumOff val="15000"/>
                  </a:schemeClr>
                </a:solidFill>
                <a:latin typeface="Sylfaen" panose="010A0502050306030303" pitchFamily="18" charset="0"/>
                <a:cs typeface="Traditional Arabic" panose="020B0604020202020204" pitchFamily="18" charset="-78"/>
              </a:rPr>
              <a:t>disciple of</a:t>
            </a:r>
            <a:endParaRPr lang="en-AU" sz="16700" b="0" i="1" dirty="0">
              <a:solidFill>
                <a:schemeClr val="tx1"/>
              </a:solidFill>
              <a:latin typeface="Book Antiqua" panose="02040602050305030304" pitchFamily="18" charset="0"/>
              <a:cs typeface="Traditional Arabic" panose="020B0604020202020204" pitchFamily="18" charset="-78"/>
            </a:endParaRPr>
          </a:p>
        </p:txBody>
      </p:sp>
      <p:sp>
        <p:nvSpPr>
          <p:cNvPr id="3" name="Subtitle 2"/>
          <p:cNvSpPr>
            <a:spLocks noGrp="1"/>
          </p:cNvSpPr>
          <p:nvPr>
            <p:ph type="subTitle" idx="1"/>
          </p:nvPr>
        </p:nvSpPr>
        <p:spPr>
          <a:xfrm>
            <a:off x="9192344" y="5633291"/>
            <a:ext cx="2791724" cy="1044888"/>
          </a:xfrm>
        </p:spPr>
        <p:txBody>
          <a:bodyPr anchor="ctr">
            <a:normAutofit/>
          </a:bodyPr>
          <a:lstStyle/>
          <a:p>
            <a:pPr algn="ctr"/>
            <a:r>
              <a:rPr lang="en-AU" sz="5600" b="1" dirty="0">
                <a:solidFill>
                  <a:srgbClr val="FF0000"/>
                </a:solidFill>
                <a:effectLst>
                  <a:outerShdw blurRad="38100" dist="25400" dir="5400000" algn="tl" rotWithShape="0">
                    <a:srgbClr val="000000">
                      <a:alpha val="43000"/>
                    </a:srgbClr>
                  </a:outerShdw>
                </a:effectLst>
                <a:latin typeface="Sylfaen" panose="010A0502050306030303" pitchFamily="18" charset="0"/>
                <a:ea typeface="+mj-ea"/>
                <a:cs typeface="Traditional Arabic" panose="020B0604020202020204" pitchFamily="18" charset="-78"/>
              </a:rPr>
              <a:t>8.3.5</a:t>
            </a:r>
          </a:p>
        </p:txBody>
      </p:sp>
      <p:sp>
        <p:nvSpPr>
          <p:cNvPr id="6" name="Rectangle 5">
            <a:extLst>
              <a:ext uri="{FF2B5EF4-FFF2-40B4-BE49-F238E27FC236}">
                <a16:creationId xmlns:a16="http://schemas.microsoft.com/office/drawing/2014/main" id="{8E158313-E9F3-4766-BB84-A75BC1708246}"/>
              </a:ext>
            </a:extLst>
          </p:cNvPr>
          <p:cNvSpPr/>
          <p:nvPr/>
        </p:nvSpPr>
        <p:spPr>
          <a:xfrm>
            <a:off x="6240016" y="1633585"/>
            <a:ext cx="4927049" cy="2646878"/>
          </a:xfrm>
          <a:prstGeom prst="rect">
            <a:avLst/>
          </a:prstGeom>
        </p:spPr>
        <p:txBody>
          <a:bodyPr wrap="square">
            <a:spAutoFit/>
          </a:bodyPr>
          <a:lstStyle/>
          <a:p>
            <a:r>
              <a:rPr lang="en-GB" sz="16600" i="1" dirty="0">
                <a:effectLst>
                  <a:outerShdw blurRad="38100" dist="38100" dir="2700000" algn="tl">
                    <a:srgbClr val="000000">
                      <a:alpha val="43137"/>
                    </a:srgbClr>
                  </a:outerShdw>
                </a:effectLst>
                <a:latin typeface="Book Antiqua" panose="02040602050305030304" pitchFamily="18" charset="0"/>
                <a:cs typeface="Traditional Arabic" panose="020B0604020202020204" pitchFamily="18" charset="-78"/>
              </a:rPr>
              <a:t>Jesus</a:t>
            </a:r>
            <a:endParaRPr lang="en-AU" sz="2800" dirty="0">
              <a:effectLst>
                <a:outerShdw blurRad="38100" dist="38100" dir="2700000" algn="tl">
                  <a:srgbClr val="000000">
                    <a:alpha val="43137"/>
                  </a:srgbClr>
                </a:outerShdw>
              </a:effectLst>
              <a:latin typeface="Sylfaen" panose="010A0502050306030303" pitchFamily="18" charset="0"/>
            </a:endParaRPr>
          </a:p>
        </p:txBody>
      </p:sp>
    </p:spTree>
    <p:extLst>
      <p:ext uri="{BB962C8B-B14F-4D97-AF65-F5344CB8AC3E}">
        <p14:creationId xmlns:p14="http://schemas.microsoft.com/office/powerpoint/2010/main" val="2086457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67C3D3E-83EC-4B94-B0DE-3C4C94A805A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818" b="7818"/>
          <a:stretch/>
        </p:blipFill>
        <p:spPr>
          <a:xfrm>
            <a:off x="0" y="0"/>
            <a:ext cx="12191999" cy="6858000"/>
          </a:xfrm>
          <a:prstGeom prst="rect">
            <a:avLst/>
          </a:prstGeom>
        </p:spPr>
      </p:pic>
      <p:sp>
        <p:nvSpPr>
          <p:cNvPr id="4" name="Title 3"/>
          <p:cNvSpPr>
            <a:spLocks noGrp="1"/>
          </p:cNvSpPr>
          <p:nvPr>
            <p:ph type="title"/>
          </p:nvPr>
        </p:nvSpPr>
        <p:spPr>
          <a:xfrm>
            <a:off x="5519936" y="516110"/>
            <a:ext cx="5833864" cy="1832770"/>
          </a:xfrm>
          <a:noFill/>
        </p:spPr>
        <p:txBody>
          <a:bodyPr anchor="ctr">
            <a:normAutofit/>
          </a:bodyPr>
          <a:lstStyle/>
          <a:p>
            <a:pPr algn="ctr"/>
            <a:r>
              <a:rPr lang="en-AU" sz="9600" cap="small"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RULES</a:t>
            </a:r>
            <a:r>
              <a:rPr lang="en-AU" sz="6000" cap="small"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AU" sz="54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and</a:t>
            </a:r>
          </a:p>
        </p:txBody>
      </p:sp>
      <p:sp>
        <p:nvSpPr>
          <p:cNvPr id="2" name="Content Placeholder 1"/>
          <p:cNvSpPr>
            <a:spLocks noGrp="1"/>
          </p:cNvSpPr>
          <p:nvPr>
            <p:ph idx="1"/>
          </p:nvPr>
        </p:nvSpPr>
        <p:spPr>
          <a:xfrm>
            <a:off x="4799856" y="4844181"/>
            <a:ext cx="6854552" cy="1512169"/>
          </a:xfrm>
          <a:solidFill>
            <a:srgbClr val="FFCC99">
              <a:alpha val="50196"/>
            </a:srgbClr>
          </a:solidFill>
        </p:spPr>
        <p:txBody>
          <a:bodyPr anchor="ctr">
            <a:normAutofit/>
          </a:bodyPr>
          <a:lstStyle/>
          <a:p>
            <a:pPr marL="0" indent="0" algn="ctr">
              <a:buNone/>
            </a:pPr>
            <a:r>
              <a:rPr lang="en-AU" sz="4400" dirty="0">
                <a:solidFill>
                  <a:srgbClr val="FF0000"/>
                </a:solidFill>
                <a:effectLst>
                  <a:outerShdw blurRad="38100" dist="38100" dir="2700000" algn="tl">
                    <a:srgbClr val="000000">
                      <a:alpha val="43137"/>
                    </a:srgbClr>
                  </a:outerShdw>
                </a:effectLst>
              </a:rPr>
              <a:t>What rules and standards should we live by today?</a:t>
            </a:r>
          </a:p>
        </p:txBody>
      </p:sp>
      <p:sp>
        <p:nvSpPr>
          <p:cNvPr id="3" name="Slide Number Placeholder 2"/>
          <p:cNvSpPr>
            <a:spLocks noGrp="1"/>
          </p:cNvSpPr>
          <p:nvPr>
            <p:ph type="sldNum" sz="quarter" idx="12"/>
          </p:nvPr>
        </p:nvSpPr>
        <p:spPr/>
        <p:txBody>
          <a:bodyPr/>
          <a:lstStyle/>
          <a:p>
            <a:fld id="{2754ED01-E2A0-4C1E-8E21-014B99041579}" type="slidenum">
              <a:rPr lang="en-US" smtClean="0"/>
              <a:pPr/>
              <a:t>2</a:t>
            </a:fld>
            <a:endParaRPr lang="en-US"/>
          </a:p>
        </p:txBody>
      </p:sp>
    </p:spTree>
    <p:extLst>
      <p:ext uri="{BB962C8B-B14F-4D97-AF65-F5344CB8AC3E}">
        <p14:creationId xmlns:p14="http://schemas.microsoft.com/office/powerpoint/2010/main" val="21804057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wind"/>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sunset in the background&#10;&#10;Description automatically generated">
            <a:extLst>
              <a:ext uri="{FF2B5EF4-FFF2-40B4-BE49-F238E27FC236}">
                <a16:creationId xmlns:a16="http://schemas.microsoft.com/office/drawing/2014/main" id="{1010D9B3-2180-42CC-B9F5-CEE85AE1FAC3}"/>
              </a:ext>
            </a:extLst>
          </p:cNvPr>
          <p:cNvPicPr>
            <a:picLocks noChangeAspect="1"/>
          </p:cNvPicPr>
          <p:nvPr/>
        </p:nvPicPr>
        <p:blipFill rotWithShape="1">
          <a:blip r:embed="rId2">
            <a:extLst>
              <a:ext uri="{28A0092B-C50C-407E-A947-70E740481C1C}">
                <a14:useLocalDpi xmlns:a14="http://schemas.microsoft.com/office/drawing/2010/main" val="0"/>
              </a:ext>
            </a:extLst>
          </a:blip>
          <a:srcRect r="11080"/>
          <a:stretch/>
        </p:blipFill>
        <p:spPr>
          <a:xfrm>
            <a:off x="0" y="0"/>
            <a:ext cx="12192000" cy="6858000"/>
          </a:xfrm>
          <a:prstGeom prst="rect">
            <a:avLst/>
          </a:prstGeom>
        </p:spPr>
      </p:pic>
      <p:sp>
        <p:nvSpPr>
          <p:cNvPr id="3" name="Content Placeholder 2"/>
          <p:cNvSpPr>
            <a:spLocks noGrp="1"/>
          </p:cNvSpPr>
          <p:nvPr>
            <p:ph idx="1"/>
          </p:nvPr>
        </p:nvSpPr>
        <p:spPr>
          <a:xfrm>
            <a:off x="5135686" y="4365104"/>
            <a:ext cx="6264696" cy="1512168"/>
          </a:xfrm>
        </p:spPr>
        <p:txBody>
          <a:bodyPr>
            <a:normAutofit fontScale="92500"/>
          </a:bodyPr>
          <a:lstStyle/>
          <a:p>
            <a:pPr marL="0" indent="0" algn="ctr">
              <a:buNone/>
            </a:pPr>
            <a:r>
              <a:rPr lang="en-AU" sz="5400" dirty="0">
                <a:effectLst>
                  <a:outerShdw blurRad="38100" dist="38100" dir="2700000" algn="tl">
                    <a:srgbClr val="000000">
                      <a:alpha val="43137"/>
                    </a:srgbClr>
                  </a:outerShdw>
                </a:effectLst>
              </a:rPr>
              <a:t>What standard would Jesus have us live by?</a:t>
            </a:r>
          </a:p>
        </p:txBody>
      </p:sp>
      <p:sp>
        <p:nvSpPr>
          <p:cNvPr id="4" name="Slide Number Placeholder 3"/>
          <p:cNvSpPr>
            <a:spLocks noGrp="1"/>
          </p:cNvSpPr>
          <p:nvPr>
            <p:ph type="sldNum" sz="quarter" idx="12"/>
          </p:nvPr>
        </p:nvSpPr>
        <p:spPr/>
        <p:txBody>
          <a:bodyPr/>
          <a:lstStyle/>
          <a:p>
            <a:fld id="{2754ED01-E2A0-4C1E-8E21-014B99041579}" type="slidenum">
              <a:rPr lang="en-US" smtClean="0"/>
              <a:pPr/>
              <a:t>3</a:t>
            </a:fld>
            <a:endParaRPr lang="en-US"/>
          </a:p>
        </p:txBody>
      </p:sp>
    </p:spTree>
    <p:extLst>
      <p:ext uri="{BB962C8B-B14F-4D97-AF65-F5344CB8AC3E}">
        <p14:creationId xmlns:p14="http://schemas.microsoft.com/office/powerpoint/2010/main" val="19531565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247040" cy="685622"/>
          </a:xfrm>
        </p:spPr>
        <p:txBody>
          <a:bodyPr anchor="t">
            <a:normAutofit fontScale="90000"/>
          </a:bodyPr>
          <a:lstStyle/>
          <a:p>
            <a:pPr algn="ctr"/>
            <a:r>
              <a:rPr lang="en-GB" dirty="0"/>
              <a:t>It’s who we are</a:t>
            </a:r>
            <a:endParaRPr lang="en-AU" dirty="0"/>
          </a:p>
        </p:txBody>
      </p:sp>
      <p:sp>
        <p:nvSpPr>
          <p:cNvPr id="3" name="Content Placeholder 2"/>
          <p:cNvSpPr>
            <a:spLocks noGrp="1"/>
          </p:cNvSpPr>
          <p:nvPr>
            <p:ph idx="1"/>
          </p:nvPr>
        </p:nvSpPr>
        <p:spPr/>
        <p:txBody>
          <a:bodyPr/>
          <a:lstStyle/>
          <a:p>
            <a:pPr marL="0" indent="0">
              <a:buNone/>
            </a:pPr>
            <a:endParaRPr lang="en-AU" sz="1800" dirty="0"/>
          </a:p>
          <a:p>
            <a:pPr marL="0" indent="0">
              <a:buNone/>
            </a:pPr>
            <a:endParaRPr lang="en-AU" sz="1800" dirty="0"/>
          </a:p>
        </p:txBody>
      </p:sp>
      <p:sp>
        <p:nvSpPr>
          <p:cNvPr id="4" name="Slide Number Placeholder 3"/>
          <p:cNvSpPr>
            <a:spLocks noGrp="1"/>
          </p:cNvSpPr>
          <p:nvPr>
            <p:ph type="sldNum" sz="quarter" idx="12"/>
          </p:nvPr>
        </p:nvSpPr>
        <p:spPr/>
        <p:txBody>
          <a:bodyPr/>
          <a:lstStyle/>
          <a:p>
            <a:fld id="{2754ED01-E2A0-4C1E-8E21-014B99041579}" type="slidenum">
              <a:rPr lang="en-US" smtClean="0"/>
              <a:pPr/>
              <a:t>4</a:t>
            </a:fld>
            <a:endParaRPr lang="en-US"/>
          </a:p>
        </p:txBody>
      </p:sp>
      <p:pic>
        <p:nvPicPr>
          <p:cNvPr id="5" name="It's Who We Are (with captions) 720">
            <a:hlinkClick r:id="" action="ppaction://media"/>
            <a:extLst>
              <a:ext uri="{FF2B5EF4-FFF2-40B4-BE49-F238E27FC236}">
                <a16:creationId xmlns:a16="http://schemas.microsoft.com/office/drawing/2014/main" id="{3F1976CF-D5C3-43DA-A126-0B602042965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219200" y="1389709"/>
            <a:ext cx="9753600" cy="5486400"/>
          </a:xfrm>
          <a:prstGeom prst="rect">
            <a:avLst/>
          </a:prstGeom>
        </p:spPr>
      </p:pic>
    </p:spTree>
    <p:extLst>
      <p:ext uri="{BB962C8B-B14F-4D97-AF65-F5344CB8AC3E}">
        <p14:creationId xmlns:p14="http://schemas.microsoft.com/office/powerpoint/2010/main" val="23932882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60000">
        <p15:prstTrans prst="prestige"/>
      </p:transition>
    </mc:Choice>
    <mc:Fallback>
      <p:transition spd="slow" advTm="1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036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EA4024-7F49-45E2-AB0E-9D33E7CAC7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51384" y="620688"/>
            <a:ext cx="9669760" cy="1143000"/>
          </a:xfrm>
        </p:spPr>
        <p:txBody>
          <a:bodyPr anchor="ctr">
            <a:normAutofit/>
          </a:bodyPr>
          <a:lstStyle/>
          <a:p>
            <a:r>
              <a:rPr lang="en-AU" sz="7200" dirty="0">
                <a:solidFill>
                  <a:srgbClr val="FF0000"/>
                </a:solidFill>
                <a:effectLst>
                  <a:outerShdw blurRad="38100" dist="38100" dir="2700000" algn="tl">
                    <a:srgbClr val="000000">
                      <a:alpha val="43137"/>
                    </a:srgbClr>
                  </a:outerShdw>
                </a:effectLst>
                <a:ea typeface="+mn-ea"/>
                <a:cs typeface="+mn-cs"/>
              </a:rPr>
              <a:t>The Standard of </a:t>
            </a:r>
            <a:r>
              <a:rPr lang="en-AU" sz="7200" dirty="0">
                <a:solidFill>
                  <a:srgbClr val="FF0000"/>
                </a:solidFill>
                <a:effectLst>
                  <a:outerShdw blurRad="38100" dist="38100" dir="2700000" algn="tl">
                    <a:srgbClr val="000000">
                      <a:alpha val="43137"/>
                    </a:srgbClr>
                  </a:outerShdw>
                </a:effectLst>
              </a:rPr>
              <a:t>Jesus</a:t>
            </a:r>
            <a:endParaRPr lang="en-AU" sz="7200" dirty="0">
              <a:solidFill>
                <a:srgbClr val="FF0000"/>
              </a:solidFill>
              <a:effectLst>
                <a:outerShdw blurRad="38100" dist="38100" dir="2700000" algn="tl">
                  <a:srgbClr val="000000">
                    <a:alpha val="43137"/>
                  </a:srgbClr>
                </a:outerShdw>
              </a:effectLst>
              <a:ea typeface="+mn-ea"/>
              <a:cs typeface="+mn-cs"/>
            </a:endParaRPr>
          </a:p>
        </p:txBody>
      </p:sp>
      <p:sp>
        <p:nvSpPr>
          <p:cNvPr id="3" name="Content Placeholder 2"/>
          <p:cNvSpPr>
            <a:spLocks noGrp="1"/>
          </p:cNvSpPr>
          <p:nvPr>
            <p:ph idx="1"/>
          </p:nvPr>
        </p:nvSpPr>
        <p:spPr>
          <a:xfrm>
            <a:off x="714264" y="1916832"/>
            <a:ext cx="9506880" cy="4032448"/>
          </a:xfrm>
        </p:spPr>
        <p:txBody>
          <a:bodyPr/>
          <a:lstStyle/>
          <a:p>
            <a:pPr>
              <a:lnSpc>
                <a:spcPct val="150000"/>
              </a:lnSpc>
            </a:pPr>
            <a:r>
              <a:rPr lang="en-AU" sz="2800" i="1" dirty="0">
                <a:effectLst>
                  <a:outerShdw blurRad="38100" dist="38100" dir="2700000" algn="tl">
                    <a:srgbClr val="000000">
                      <a:alpha val="43137"/>
                    </a:srgbClr>
                  </a:outerShdw>
                </a:effectLst>
                <a:latin typeface="Book Antiqua" panose="02040602050305030304" pitchFamily="18" charset="0"/>
              </a:rPr>
              <a:t>Luke </a:t>
            </a:r>
            <a:r>
              <a:rPr lang="en-AU" sz="2800" dirty="0">
                <a:effectLst>
                  <a:outerShdw blurRad="38100" dist="38100" dir="2700000" algn="tl">
                    <a:srgbClr val="000000">
                      <a:alpha val="43137"/>
                    </a:srgbClr>
                  </a:outerShdw>
                </a:effectLst>
                <a:latin typeface="Book Antiqua" panose="02040602050305030304" pitchFamily="18" charset="0"/>
              </a:rPr>
              <a:t>10: 25-37	Parable of the Good Samaritan</a:t>
            </a:r>
          </a:p>
          <a:p>
            <a:pPr>
              <a:lnSpc>
                <a:spcPct val="150000"/>
              </a:lnSpc>
            </a:pPr>
            <a:r>
              <a:rPr lang="en-AU" sz="2800" i="1" dirty="0">
                <a:effectLst>
                  <a:outerShdw blurRad="38100" dist="38100" dir="2700000" algn="tl">
                    <a:srgbClr val="000000">
                      <a:alpha val="43137"/>
                    </a:srgbClr>
                  </a:outerShdw>
                </a:effectLst>
                <a:latin typeface="Book Antiqua" panose="02040602050305030304" pitchFamily="18" charset="0"/>
              </a:rPr>
              <a:t>Luke </a:t>
            </a:r>
            <a:r>
              <a:rPr lang="en-AU" sz="2800" dirty="0">
                <a:effectLst>
                  <a:outerShdw blurRad="38100" dist="38100" dir="2700000" algn="tl">
                    <a:srgbClr val="000000">
                      <a:alpha val="43137"/>
                    </a:srgbClr>
                  </a:outerShdw>
                </a:effectLst>
                <a:latin typeface="Book Antiqua" panose="02040602050305030304" pitchFamily="18" charset="0"/>
              </a:rPr>
              <a:t>6: 6-11	Lord of the Sabbath</a:t>
            </a:r>
          </a:p>
          <a:p>
            <a:pPr>
              <a:lnSpc>
                <a:spcPct val="150000"/>
              </a:lnSpc>
            </a:pPr>
            <a:r>
              <a:rPr lang="en-AU" sz="2800" i="1" dirty="0">
                <a:effectLst>
                  <a:outerShdw blurRad="38100" dist="38100" dir="2700000" algn="tl">
                    <a:srgbClr val="000000">
                      <a:alpha val="43137"/>
                    </a:srgbClr>
                  </a:outerShdw>
                </a:effectLst>
                <a:latin typeface="Book Antiqua" panose="02040602050305030304" pitchFamily="18" charset="0"/>
              </a:rPr>
              <a:t>Matthew </a:t>
            </a:r>
            <a:r>
              <a:rPr lang="en-AU" sz="2800" dirty="0">
                <a:effectLst>
                  <a:outerShdw blurRad="38100" dist="38100" dir="2700000" algn="tl">
                    <a:srgbClr val="000000">
                      <a:alpha val="43137"/>
                    </a:srgbClr>
                  </a:outerShdw>
                </a:effectLst>
                <a:latin typeface="Book Antiqua" panose="02040602050305030304" pitchFamily="18" charset="0"/>
              </a:rPr>
              <a:t>7: 1-5	Judging Others	</a:t>
            </a:r>
          </a:p>
          <a:p>
            <a:pPr>
              <a:lnSpc>
                <a:spcPct val="150000"/>
              </a:lnSpc>
            </a:pPr>
            <a:r>
              <a:rPr lang="en-AU" sz="2800" i="1" dirty="0">
                <a:effectLst>
                  <a:outerShdw blurRad="38100" dist="38100" dir="2700000" algn="tl">
                    <a:srgbClr val="000000">
                      <a:alpha val="43137"/>
                    </a:srgbClr>
                  </a:outerShdw>
                </a:effectLst>
                <a:latin typeface="Book Antiqua" panose="02040602050305030304" pitchFamily="18" charset="0"/>
              </a:rPr>
              <a:t>John </a:t>
            </a:r>
            <a:r>
              <a:rPr lang="en-AU" sz="2800" dirty="0">
                <a:effectLst>
                  <a:outerShdw blurRad="38100" dist="38100" dir="2700000" algn="tl">
                    <a:srgbClr val="000000">
                      <a:alpha val="43137"/>
                    </a:srgbClr>
                  </a:outerShdw>
                </a:effectLst>
                <a:latin typeface="Book Antiqua" panose="02040602050305030304" pitchFamily="18" charset="0"/>
              </a:rPr>
              <a:t>8: 1-11 	The Woman Caught in Adultery</a:t>
            </a:r>
          </a:p>
          <a:p>
            <a:pPr>
              <a:lnSpc>
                <a:spcPct val="150000"/>
              </a:lnSpc>
            </a:pPr>
            <a:r>
              <a:rPr lang="en-AU" sz="2800" i="1" dirty="0">
                <a:effectLst>
                  <a:outerShdw blurRad="38100" dist="38100" dir="2700000" algn="tl">
                    <a:srgbClr val="000000">
                      <a:alpha val="43137"/>
                    </a:srgbClr>
                  </a:outerShdw>
                </a:effectLst>
                <a:latin typeface="Book Antiqua" panose="02040602050305030304" pitchFamily="18" charset="0"/>
              </a:rPr>
              <a:t>Luke </a:t>
            </a:r>
            <a:r>
              <a:rPr lang="en-AU" sz="2800" dirty="0">
                <a:effectLst>
                  <a:outerShdw blurRad="38100" dist="38100" dir="2700000" algn="tl">
                    <a:srgbClr val="000000">
                      <a:alpha val="43137"/>
                    </a:srgbClr>
                  </a:outerShdw>
                </a:effectLst>
                <a:latin typeface="Book Antiqua" panose="02040602050305030304" pitchFamily="18" charset="0"/>
              </a:rPr>
              <a:t>15: 11-32	The Lost Sons</a:t>
            </a:r>
          </a:p>
        </p:txBody>
      </p:sp>
      <p:sp>
        <p:nvSpPr>
          <p:cNvPr id="4" name="Slide Number Placeholder 3"/>
          <p:cNvSpPr>
            <a:spLocks noGrp="1"/>
          </p:cNvSpPr>
          <p:nvPr>
            <p:ph type="sldNum" sz="quarter" idx="12"/>
          </p:nvPr>
        </p:nvSpPr>
        <p:spPr/>
        <p:txBody>
          <a:bodyPr/>
          <a:lstStyle/>
          <a:p>
            <a:fld id="{2754ED01-E2A0-4C1E-8E21-014B99041579}" type="slidenum">
              <a:rPr lang="en-US" smtClean="0"/>
              <a:pPr/>
              <a:t>5</a:t>
            </a:fld>
            <a:endParaRPr lang="en-US"/>
          </a:p>
        </p:txBody>
      </p:sp>
      <p:pic>
        <p:nvPicPr>
          <p:cNvPr id="8" name="Picture 7" descr="A close up of a necklace&#10;&#10;Description automatically generated">
            <a:extLst>
              <a:ext uri="{FF2B5EF4-FFF2-40B4-BE49-F238E27FC236}">
                <a16:creationId xmlns:a16="http://schemas.microsoft.com/office/drawing/2014/main" id="{E527842F-9111-4488-8256-50125BE8DB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312024" y="2640906"/>
            <a:ext cx="5756029" cy="4221088"/>
          </a:xfrm>
          <a:prstGeom prst="rect">
            <a:avLst/>
          </a:prstGeom>
        </p:spPr>
      </p:pic>
    </p:spTree>
    <p:extLst>
      <p:ext uri="{BB962C8B-B14F-4D97-AF65-F5344CB8AC3E}">
        <p14:creationId xmlns:p14="http://schemas.microsoft.com/office/powerpoint/2010/main" val="16804211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picture containing blue, nature&#10;&#10;Description automatically generated">
            <a:extLst>
              <a:ext uri="{FF2B5EF4-FFF2-40B4-BE49-F238E27FC236}">
                <a16:creationId xmlns:a16="http://schemas.microsoft.com/office/drawing/2014/main" id="{BFE17E77-0F09-487D-8439-923F01C2D3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ontent Placeholder 1"/>
          <p:cNvSpPr>
            <a:spLocks noGrp="1"/>
          </p:cNvSpPr>
          <p:nvPr>
            <p:ph idx="1"/>
          </p:nvPr>
        </p:nvSpPr>
        <p:spPr>
          <a:xfrm>
            <a:off x="4737728" y="3429000"/>
            <a:ext cx="6563072" cy="1925568"/>
          </a:xfrm>
        </p:spPr>
        <p:txBody>
          <a:bodyPr anchor="ctr"/>
          <a:lstStyle/>
          <a:p>
            <a:pPr marL="0" indent="0" algn="ctr">
              <a:buNone/>
            </a:pPr>
            <a:r>
              <a:rPr lang="en-AU" sz="5000" dirty="0">
                <a:effectLst>
                  <a:outerShdw blurRad="38100" dist="38100" dir="2700000" algn="tl">
                    <a:srgbClr val="000000">
                      <a:alpha val="43137"/>
                    </a:srgbClr>
                  </a:outerShdw>
                </a:effectLst>
              </a:rPr>
              <a:t>“How does Jesus want us to treat others?”</a:t>
            </a:r>
          </a:p>
        </p:txBody>
      </p:sp>
      <p:sp>
        <p:nvSpPr>
          <p:cNvPr id="3" name="Slide Number Placeholder 2"/>
          <p:cNvSpPr>
            <a:spLocks noGrp="1"/>
          </p:cNvSpPr>
          <p:nvPr>
            <p:ph type="sldNum" sz="quarter" idx="12"/>
          </p:nvPr>
        </p:nvSpPr>
        <p:spPr/>
        <p:txBody>
          <a:bodyPr/>
          <a:lstStyle/>
          <a:p>
            <a:fld id="{2754ED01-E2A0-4C1E-8E21-014B99041579}" type="slidenum">
              <a:rPr lang="en-US" smtClean="0"/>
              <a:pPr/>
              <a:t>6</a:t>
            </a:fld>
            <a:endParaRPr lang="en-US"/>
          </a:p>
        </p:txBody>
      </p:sp>
      <p:sp>
        <p:nvSpPr>
          <p:cNvPr id="8" name="Title 1">
            <a:extLst>
              <a:ext uri="{FF2B5EF4-FFF2-40B4-BE49-F238E27FC236}">
                <a16:creationId xmlns:a16="http://schemas.microsoft.com/office/drawing/2014/main" id="{63285AE0-E9DF-459E-9319-A3F92833BF59}"/>
              </a:ext>
            </a:extLst>
          </p:cNvPr>
          <p:cNvSpPr txBox="1">
            <a:spLocks/>
          </p:cNvSpPr>
          <p:nvPr/>
        </p:nvSpPr>
        <p:spPr>
          <a:xfrm>
            <a:off x="541040" y="425180"/>
            <a:ext cx="966976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Sylfaen" panose="010A0502050306030303" pitchFamily="18" charset="0"/>
                <a:ea typeface="+mj-ea"/>
                <a:cs typeface="+mj-cs"/>
              </a:defRPr>
            </a:lvl1pPr>
          </a:lstStyle>
          <a:p>
            <a:r>
              <a:rPr lang="en-AU" sz="7200" dirty="0">
                <a:solidFill>
                  <a:srgbClr val="FF0000"/>
                </a:solidFill>
                <a:effectLst>
                  <a:outerShdw blurRad="38100" dist="38100" dir="2700000" algn="tl">
                    <a:srgbClr val="000000">
                      <a:alpha val="43137"/>
                    </a:srgbClr>
                  </a:outerShdw>
                </a:effectLst>
                <a:ea typeface="+mn-ea"/>
                <a:cs typeface="+mn-cs"/>
              </a:rPr>
              <a:t>The Standard of </a:t>
            </a:r>
            <a:r>
              <a:rPr lang="en-AU" sz="7200" dirty="0">
                <a:solidFill>
                  <a:srgbClr val="FF0000"/>
                </a:solidFill>
                <a:effectLst>
                  <a:outerShdw blurRad="38100" dist="38100" dir="2700000" algn="tl">
                    <a:srgbClr val="000000">
                      <a:alpha val="43137"/>
                    </a:srgbClr>
                  </a:outerShdw>
                </a:effectLst>
              </a:rPr>
              <a:t>Jesus</a:t>
            </a:r>
            <a:endParaRPr lang="en-AU" sz="7200" dirty="0">
              <a:solidFill>
                <a:srgbClr val="FF0000"/>
              </a:solidFill>
              <a:effectLst>
                <a:outerShdw blurRad="38100" dist="38100" dir="2700000" algn="tl">
                  <a:srgbClr val="000000">
                    <a:alpha val="43137"/>
                  </a:srgbClr>
                </a:outerShdw>
              </a:effectLst>
              <a:ea typeface="+mn-ea"/>
              <a:cs typeface="+mn-cs"/>
            </a:endParaRPr>
          </a:p>
        </p:txBody>
      </p:sp>
      <p:pic>
        <p:nvPicPr>
          <p:cNvPr id="11" name="Picture 10" descr="A close up of a necklace&#10;&#10;Description automatically generated">
            <a:extLst>
              <a:ext uri="{FF2B5EF4-FFF2-40B4-BE49-F238E27FC236}">
                <a16:creationId xmlns:a16="http://schemas.microsoft.com/office/drawing/2014/main" id="{09F26FCA-8E71-40E7-8000-BB2AD7880A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336" y="996680"/>
            <a:ext cx="7591087" cy="5566797"/>
          </a:xfrm>
          <a:prstGeom prst="rect">
            <a:avLst/>
          </a:prstGeom>
        </p:spPr>
      </p:pic>
    </p:spTree>
    <p:extLst>
      <p:ext uri="{BB962C8B-B14F-4D97-AF65-F5344CB8AC3E}">
        <p14:creationId xmlns:p14="http://schemas.microsoft.com/office/powerpoint/2010/main" val="23722186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nature&#10;&#10;Description automatically generated">
            <a:extLst>
              <a:ext uri="{FF2B5EF4-FFF2-40B4-BE49-F238E27FC236}">
                <a16:creationId xmlns:a16="http://schemas.microsoft.com/office/drawing/2014/main" id="{3E58F5C5-8C6B-4F9C-B5A9-326900C77B3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Content Placeholder 7">
            <a:extLst>
              <a:ext uri="{FF2B5EF4-FFF2-40B4-BE49-F238E27FC236}">
                <a16:creationId xmlns:a16="http://schemas.microsoft.com/office/drawing/2014/main" id="{250AC869-4D5C-4897-82A8-3166995850DF}"/>
              </a:ext>
            </a:extLst>
          </p:cNvPr>
          <p:cNvPicPr>
            <a:picLocks noGrp="1" noChangeAspect="1"/>
          </p:cNvPicPr>
          <p:nvPr>
            <p:ph idx="1"/>
          </p:nvPr>
        </p:nvPicPr>
        <p:blipFill>
          <a:blip r:embed="rId3">
            <a:alphaModFix amt="85000"/>
            <a:extLst>
              <a:ext uri="{28A0092B-C50C-407E-A947-70E740481C1C}">
                <a14:useLocalDpi xmlns:a14="http://schemas.microsoft.com/office/drawing/2010/main" val="0"/>
              </a:ext>
            </a:extLst>
          </a:blip>
          <a:stretch>
            <a:fillRect/>
          </a:stretch>
        </p:blipFill>
        <p:spPr>
          <a:xfrm>
            <a:off x="1703512" y="5292"/>
            <a:ext cx="9192344" cy="6852708"/>
          </a:xfrm>
        </p:spPr>
      </p:pic>
      <p:sp>
        <p:nvSpPr>
          <p:cNvPr id="2" name="Title 1"/>
          <p:cNvSpPr>
            <a:spLocks noGrp="1"/>
          </p:cNvSpPr>
          <p:nvPr>
            <p:ph type="title"/>
          </p:nvPr>
        </p:nvSpPr>
        <p:spPr>
          <a:xfrm>
            <a:off x="1703512" y="20034"/>
            <a:ext cx="9192344" cy="1608766"/>
          </a:xfrm>
        </p:spPr>
        <p:txBody>
          <a:bodyPr anchor="ctr">
            <a:normAutofit/>
          </a:bodyPr>
          <a:lstStyle/>
          <a:p>
            <a:pPr algn="ctr"/>
            <a:r>
              <a:rPr lang="en-AU" sz="8000" b="1" dirty="0">
                <a:ln w="6600">
                  <a:solidFill>
                    <a:srgbClr val="FF0000"/>
                  </a:solidFill>
                  <a:prstDash val="solid"/>
                </a:ln>
                <a:solidFill>
                  <a:schemeClr val="bg1"/>
                </a:solidFill>
                <a:effectLst>
                  <a:outerShdw blurRad="50800" dist="38100" dir="2700000" algn="tl" rotWithShape="0">
                    <a:prstClr val="black">
                      <a:alpha val="40000"/>
                    </a:prstClr>
                  </a:outerShdw>
                </a:effectLst>
              </a:rPr>
              <a:t>Love One Another</a:t>
            </a:r>
          </a:p>
        </p:txBody>
      </p:sp>
      <p:sp>
        <p:nvSpPr>
          <p:cNvPr id="4" name="Slide Number Placeholder 3"/>
          <p:cNvSpPr>
            <a:spLocks noGrp="1"/>
          </p:cNvSpPr>
          <p:nvPr>
            <p:ph type="sldNum" sz="quarter" idx="12"/>
          </p:nvPr>
        </p:nvSpPr>
        <p:spPr/>
        <p:txBody>
          <a:bodyPr/>
          <a:lstStyle/>
          <a:p>
            <a:fld id="{2754ED01-E2A0-4C1E-8E21-014B99041579}" type="slidenum">
              <a:rPr lang="en-US" smtClean="0"/>
              <a:pPr/>
              <a:t>7</a:t>
            </a:fld>
            <a:endParaRPr lang="en-US"/>
          </a:p>
        </p:txBody>
      </p:sp>
    </p:spTree>
    <p:extLst>
      <p:ext uri="{BB962C8B-B14F-4D97-AF65-F5344CB8AC3E}">
        <p14:creationId xmlns:p14="http://schemas.microsoft.com/office/powerpoint/2010/main" val="2659751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tar filled sky&#10;&#10;Description automatically generated">
            <a:extLst>
              <a:ext uri="{FF2B5EF4-FFF2-40B4-BE49-F238E27FC236}">
                <a16:creationId xmlns:a16="http://schemas.microsoft.com/office/drawing/2014/main" id="{52F74BFA-B85E-40FF-BAEE-A41E041FCD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981200" y="980728"/>
            <a:ext cx="8229600" cy="4741136"/>
          </a:xfrm>
        </p:spPr>
        <p:txBody>
          <a:bodyPr anchor="ctr">
            <a:normAutofit/>
          </a:bodyPr>
          <a:lstStyle/>
          <a:p>
            <a:pPr algn="ctr"/>
            <a:r>
              <a:rPr lang="en-AU" dirty="0">
                <a:effectLst>
                  <a:outerShdw blurRad="38100" dist="38100" dir="2700000" algn="tl">
                    <a:srgbClr val="000000">
                      <a:alpha val="43137"/>
                    </a:srgbClr>
                  </a:outerShdw>
                </a:effectLst>
                <a:latin typeface="Book Antiqua" panose="02040602050305030304" pitchFamily="18" charset="0"/>
              </a:rPr>
              <a:t>“Love the </a:t>
            </a:r>
            <a:r>
              <a:rPr lang="en-AU" b="1" dirty="0">
                <a:solidFill>
                  <a:srgbClr val="FFC000"/>
                </a:solidFill>
                <a:effectLst>
                  <a:outerShdw blurRad="38100" dist="38100" dir="2700000" algn="tl">
                    <a:srgbClr val="000000">
                      <a:alpha val="43137"/>
                    </a:srgbClr>
                  </a:outerShdw>
                </a:effectLst>
                <a:latin typeface="Book Antiqua" panose="02040602050305030304" pitchFamily="18" charset="0"/>
              </a:rPr>
              <a:t>Lord your God </a:t>
            </a:r>
            <a:r>
              <a:rPr lang="en-AU" dirty="0">
                <a:effectLst>
                  <a:outerShdw blurRad="38100" dist="38100" dir="2700000" algn="tl">
                    <a:srgbClr val="000000">
                      <a:alpha val="43137"/>
                    </a:srgbClr>
                  </a:outerShdw>
                </a:effectLst>
                <a:latin typeface="Book Antiqua" panose="02040602050305030304" pitchFamily="18" charset="0"/>
              </a:rPr>
              <a:t>with your </a:t>
            </a:r>
            <a:r>
              <a:rPr lang="en-AU" b="1" dirty="0">
                <a:solidFill>
                  <a:srgbClr val="FF0000"/>
                </a:solidFill>
                <a:effectLst>
                  <a:outerShdw blurRad="38100" dist="38100" dir="2700000" algn="tl">
                    <a:srgbClr val="000000">
                      <a:alpha val="43137"/>
                    </a:srgbClr>
                  </a:outerShdw>
                </a:effectLst>
                <a:latin typeface="Book Antiqua" panose="02040602050305030304" pitchFamily="18" charset="0"/>
              </a:rPr>
              <a:t>whole heart</a:t>
            </a:r>
            <a:r>
              <a:rPr lang="en-AU" dirty="0">
                <a:effectLst>
                  <a:outerShdw blurRad="38100" dist="38100" dir="2700000" algn="tl">
                    <a:srgbClr val="000000">
                      <a:alpha val="43137"/>
                    </a:srgbClr>
                  </a:outerShdw>
                </a:effectLst>
                <a:latin typeface="Book Antiqua" panose="02040602050305030304" pitchFamily="18" charset="0"/>
              </a:rPr>
              <a:t>, with </a:t>
            </a:r>
            <a:br>
              <a:rPr lang="en-AU" dirty="0">
                <a:effectLst>
                  <a:outerShdw blurRad="38100" dist="38100" dir="2700000" algn="tl">
                    <a:srgbClr val="000000">
                      <a:alpha val="43137"/>
                    </a:srgbClr>
                  </a:outerShdw>
                </a:effectLst>
                <a:latin typeface="Book Antiqua" panose="02040602050305030304" pitchFamily="18" charset="0"/>
              </a:rPr>
            </a:br>
            <a:r>
              <a:rPr lang="en-AU" dirty="0">
                <a:effectLst>
                  <a:outerShdw blurRad="38100" dist="38100" dir="2700000" algn="tl">
                    <a:srgbClr val="000000">
                      <a:alpha val="43137"/>
                    </a:srgbClr>
                  </a:outerShdw>
                </a:effectLst>
                <a:latin typeface="Book Antiqua" panose="02040602050305030304" pitchFamily="18" charset="0"/>
              </a:rPr>
              <a:t>all </a:t>
            </a:r>
            <a:r>
              <a:rPr lang="en-AU" b="1" dirty="0">
                <a:solidFill>
                  <a:srgbClr val="FFCC99"/>
                </a:solidFill>
                <a:effectLst>
                  <a:outerShdw blurRad="38100" dist="38100" dir="2700000" algn="tl">
                    <a:srgbClr val="000000">
                      <a:alpha val="43137"/>
                    </a:srgbClr>
                  </a:outerShdw>
                </a:effectLst>
                <a:latin typeface="Book Antiqua" panose="02040602050305030304" pitchFamily="18" charset="0"/>
              </a:rPr>
              <a:t>your soul </a:t>
            </a:r>
            <a:r>
              <a:rPr lang="en-AU" dirty="0">
                <a:effectLst>
                  <a:outerShdw blurRad="38100" dist="38100" dir="2700000" algn="tl">
                    <a:srgbClr val="000000">
                      <a:alpha val="43137"/>
                    </a:srgbClr>
                  </a:outerShdw>
                </a:effectLst>
                <a:latin typeface="Book Antiqua" panose="02040602050305030304" pitchFamily="18" charset="0"/>
              </a:rPr>
              <a:t>and with </a:t>
            </a:r>
            <a:br>
              <a:rPr lang="en-AU" dirty="0">
                <a:effectLst>
                  <a:outerShdw blurRad="38100" dist="38100" dir="2700000" algn="tl">
                    <a:srgbClr val="000000">
                      <a:alpha val="43137"/>
                    </a:srgbClr>
                  </a:outerShdw>
                </a:effectLst>
                <a:latin typeface="Book Antiqua" panose="02040602050305030304" pitchFamily="18" charset="0"/>
              </a:rPr>
            </a:br>
            <a:r>
              <a:rPr lang="en-AU" b="1" dirty="0">
                <a:solidFill>
                  <a:schemeClr val="accent2">
                    <a:lumMod val="60000"/>
                    <a:lumOff val="40000"/>
                  </a:schemeClr>
                </a:solidFill>
                <a:effectLst>
                  <a:outerShdw blurRad="38100" dist="38100" dir="2700000" algn="tl">
                    <a:srgbClr val="000000">
                      <a:alpha val="43137"/>
                    </a:srgbClr>
                  </a:outerShdw>
                </a:effectLst>
                <a:latin typeface="Book Antiqua" panose="02040602050305030304" pitchFamily="18" charset="0"/>
              </a:rPr>
              <a:t>all your mind</a:t>
            </a:r>
            <a:r>
              <a:rPr lang="en-AU" dirty="0">
                <a:effectLst>
                  <a:outerShdw blurRad="38100" dist="38100" dir="2700000" algn="tl">
                    <a:srgbClr val="000000">
                      <a:alpha val="43137"/>
                    </a:srgbClr>
                  </a:outerShdw>
                </a:effectLst>
                <a:latin typeface="Book Antiqua" panose="02040602050305030304" pitchFamily="18" charset="0"/>
              </a:rPr>
              <a:t>… </a:t>
            </a:r>
            <a:br>
              <a:rPr lang="en-AU" dirty="0">
                <a:effectLst>
                  <a:outerShdw blurRad="38100" dist="38100" dir="2700000" algn="tl">
                    <a:srgbClr val="000000">
                      <a:alpha val="43137"/>
                    </a:srgbClr>
                  </a:outerShdw>
                </a:effectLst>
                <a:latin typeface="Book Antiqua" panose="02040602050305030304" pitchFamily="18" charset="0"/>
              </a:rPr>
            </a:br>
            <a:r>
              <a:rPr lang="en-AU" dirty="0">
                <a:effectLst>
                  <a:outerShdw blurRad="38100" dist="38100" dir="2700000" algn="tl">
                    <a:srgbClr val="000000">
                      <a:alpha val="43137"/>
                    </a:srgbClr>
                  </a:outerShdw>
                </a:effectLst>
                <a:latin typeface="Book Antiqua" panose="02040602050305030304" pitchFamily="18" charset="0"/>
              </a:rPr>
              <a:t>Love </a:t>
            </a:r>
            <a:r>
              <a:rPr lang="en-AU" b="1" dirty="0">
                <a:solidFill>
                  <a:srgbClr val="FFC000"/>
                </a:solidFill>
                <a:effectLst>
                  <a:outerShdw blurRad="38100" dist="38100" dir="2700000" algn="tl">
                    <a:srgbClr val="000000">
                      <a:alpha val="43137"/>
                    </a:srgbClr>
                  </a:outerShdw>
                </a:effectLst>
                <a:latin typeface="Book Antiqua" panose="02040602050305030304" pitchFamily="18" charset="0"/>
              </a:rPr>
              <a:t>your neighbour </a:t>
            </a:r>
            <a:br>
              <a:rPr lang="en-AU" b="1" dirty="0">
                <a:solidFill>
                  <a:srgbClr val="FFC000"/>
                </a:solidFill>
                <a:effectLst>
                  <a:outerShdw blurRad="38100" dist="38100" dir="2700000" algn="tl">
                    <a:srgbClr val="000000">
                      <a:alpha val="43137"/>
                    </a:srgbClr>
                  </a:outerShdw>
                </a:effectLst>
                <a:latin typeface="Book Antiqua" panose="02040602050305030304" pitchFamily="18" charset="0"/>
              </a:rPr>
            </a:br>
            <a:r>
              <a:rPr lang="en-AU" dirty="0">
                <a:effectLst>
                  <a:outerShdw blurRad="38100" dist="38100" dir="2700000" algn="tl">
                    <a:srgbClr val="000000">
                      <a:alpha val="43137"/>
                    </a:srgbClr>
                  </a:outerShdw>
                </a:effectLst>
                <a:latin typeface="Book Antiqua" panose="02040602050305030304" pitchFamily="18" charset="0"/>
              </a:rPr>
              <a:t>as you </a:t>
            </a:r>
            <a:r>
              <a:rPr lang="en-AU" b="1" dirty="0">
                <a:solidFill>
                  <a:schemeClr val="accent6">
                    <a:lumMod val="60000"/>
                    <a:lumOff val="40000"/>
                  </a:schemeClr>
                </a:solidFill>
                <a:effectLst>
                  <a:outerShdw blurRad="38100" dist="38100" dir="2700000" algn="tl">
                    <a:srgbClr val="000000">
                      <a:alpha val="43137"/>
                    </a:srgbClr>
                  </a:outerShdw>
                </a:effectLst>
                <a:latin typeface="Book Antiqua" panose="02040602050305030304" pitchFamily="18" charset="0"/>
              </a:rPr>
              <a:t>love yourself</a:t>
            </a:r>
            <a:r>
              <a:rPr lang="en-AU" dirty="0">
                <a:effectLst>
                  <a:outerShdw blurRad="38100" dist="38100" dir="2700000" algn="tl">
                    <a:srgbClr val="000000">
                      <a:alpha val="43137"/>
                    </a:srgbClr>
                  </a:outerShdw>
                </a:effectLst>
                <a:latin typeface="Book Antiqua" panose="02040602050305030304" pitchFamily="18" charset="0"/>
              </a:rPr>
              <a:t>.” </a:t>
            </a:r>
            <a:br>
              <a:rPr lang="en-AU" dirty="0">
                <a:effectLst>
                  <a:outerShdw blurRad="38100" dist="38100" dir="2700000" algn="tl">
                    <a:srgbClr val="000000">
                      <a:alpha val="43137"/>
                    </a:srgbClr>
                  </a:outerShdw>
                </a:effectLst>
                <a:latin typeface="Book Antiqua" panose="02040602050305030304" pitchFamily="18" charset="0"/>
              </a:rPr>
            </a:br>
            <a:r>
              <a:rPr lang="en-AU" sz="3200" dirty="0">
                <a:effectLst>
                  <a:outerShdw blurRad="38100" dist="38100" dir="2700000" algn="tl">
                    <a:srgbClr val="000000">
                      <a:alpha val="43137"/>
                    </a:srgbClr>
                  </a:outerShdw>
                </a:effectLst>
                <a:latin typeface="Book Antiqua" panose="02040602050305030304" pitchFamily="18" charset="0"/>
              </a:rPr>
              <a:t>(</a:t>
            </a:r>
            <a:r>
              <a:rPr lang="en-AU" sz="3200" i="1" dirty="0">
                <a:effectLst>
                  <a:outerShdw blurRad="38100" dist="38100" dir="2700000" algn="tl">
                    <a:srgbClr val="000000">
                      <a:alpha val="43137"/>
                    </a:srgbClr>
                  </a:outerShdw>
                </a:effectLst>
                <a:latin typeface="Book Antiqua" panose="02040602050305030304" pitchFamily="18" charset="0"/>
              </a:rPr>
              <a:t>Matthew </a:t>
            </a:r>
            <a:r>
              <a:rPr lang="en-AU" sz="3200" dirty="0">
                <a:effectLst>
                  <a:outerShdw blurRad="38100" dist="38100" dir="2700000" algn="tl">
                    <a:srgbClr val="000000">
                      <a:alpha val="43137"/>
                    </a:srgbClr>
                  </a:outerShdw>
                </a:effectLst>
                <a:latin typeface="Book Antiqua" panose="02040602050305030304" pitchFamily="18" charset="0"/>
              </a:rPr>
              <a:t>22: 37,39)</a:t>
            </a:r>
          </a:p>
        </p:txBody>
      </p:sp>
      <p:sp>
        <p:nvSpPr>
          <p:cNvPr id="4" name="Slide Number Placeholder 3"/>
          <p:cNvSpPr>
            <a:spLocks noGrp="1"/>
          </p:cNvSpPr>
          <p:nvPr>
            <p:ph type="sldNum" sz="quarter" idx="12"/>
          </p:nvPr>
        </p:nvSpPr>
        <p:spPr/>
        <p:txBody>
          <a:bodyPr/>
          <a:lstStyle/>
          <a:p>
            <a:fld id="{2754ED01-E2A0-4C1E-8E21-014B99041579}" type="slidenum">
              <a:rPr lang="en-US" smtClean="0"/>
              <a:pPr/>
              <a:t>8</a:t>
            </a:fld>
            <a:endParaRPr lang="en-US"/>
          </a:p>
        </p:txBody>
      </p:sp>
    </p:spTree>
    <p:extLst>
      <p:ext uri="{BB962C8B-B14F-4D97-AF65-F5344CB8AC3E}">
        <p14:creationId xmlns:p14="http://schemas.microsoft.com/office/powerpoint/2010/main" val="2113884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star, outdoor object&#10;&#10;Description automatically generated">
            <a:extLst>
              <a:ext uri="{FF2B5EF4-FFF2-40B4-BE49-F238E27FC236}">
                <a16:creationId xmlns:a16="http://schemas.microsoft.com/office/drawing/2014/main" id="{6F0EDAA5-E6EC-4D34-9516-8998485EDF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498985" y="280789"/>
            <a:ext cx="10515600" cy="1325563"/>
          </a:xfrm>
        </p:spPr>
        <p:txBody>
          <a:bodyPr anchor="ctr">
            <a:normAutofit/>
          </a:bodyPr>
          <a:lstStyle/>
          <a:p>
            <a:r>
              <a:rPr lang="en-AU" dirty="0">
                <a:solidFill>
                  <a:srgbClr val="FFC000"/>
                </a:solidFill>
                <a:effectLst>
                  <a:outerShdw blurRad="38100" dist="38100" dir="2700000" algn="tl">
                    <a:srgbClr val="000000">
                      <a:alpha val="43137"/>
                    </a:srgbClr>
                  </a:outerShdw>
                </a:effectLst>
                <a:latin typeface="Book Antiqua" panose="02040602050305030304" pitchFamily="18" charset="0"/>
              </a:rPr>
              <a:t>To be a disciple of </a:t>
            </a:r>
            <a:r>
              <a:rPr lang="en-AU" sz="6600" i="1" dirty="0">
                <a:effectLst>
                  <a:outerShdw blurRad="38100" dist="38100" dir="2700000" algn="tl">
                    <a:srgbClr val="000000">
                      <a:alpha val="43137"/>
                    </a:srgbClr>
                  </a:outerShdw>
                </a:effectLst>
                <a:latin typeface="Book Antiqua" panose="02040602050305030304" pitchFamily="18" charset="0"/>
              </a:rPr>
              <a:t>Jesus</a:t>
            </a:r>
            <a:endParaRPr lang="en-AU" i="1" dirty="0">
              <a:effectLst>
                <a:outerShdw blurRad="38100" dist="38100" dir="2700000" algn="tl">
                  <a:srgbClr val="000000">
                    <a:alpha val="43137"/>
                  </a:srgbClr>
                </a:outerShdw>
              </a:effectLst>
              <a:latin typeface="Book Antiqua" panose="02040602050305030304" pitchFamily="18" charset="0"/>
            </a:endParaRPr>
          </a:p>
        </p:txBody>
      </p:sp>
      <p:sp>
        <p:nvSpPr>
          <p:cNvPr id="3" name="Content Placeholder 2"/>
          <p:cNvSpPr>
            <a:spLocks noGrp="1"/>
          </p:cNvSpPr>
          <p:nvPr>
            <p:ph idx="1"/>
          </p:nvPr>
        </p:nvSpPr>
        <p:spPr>
          <a:xfrm>
            <a:off x="479376" y="1628800"/>
            <a:ext cx="11377264" cy="4392488"/>
          </a:xfrm>
        </p:spPr>
        <p:txBody>
          <a:bodyPr numCol="2">
            <a:noAutofit/>
          </a:bodyPr>
          <a:lstStyle/>
          <a:p>
            <a:pPr marL="0" indent="0">
              <a:buNone/>
            </a:pPr>
            <a:r>
              <a:rPr lang="en-AU" sz="2800" b="1" dirty="0">
                <a:solidFill>
                  <a:srgbClr val="00B0F0"/>
                </a:solidFill>
                <a:latin typeface="Book Antiqua" panose="02040602050305030304" pitchFamily="18" charset="0"/>
              </a:rPr>
              <a:t>OPENING PRAYER </a:t>
            </a:r>
            <a:endParaRPr lang="en-AU" sz="2800" dirty="0">
              <a:solidFill>
                <a:srgbClr val="00B0F0"/>
              </a:solidFill>
              <a:latin typeface="Book Antiqua" panose="02040602050305030304" pitchFamily="18" charset="0"/>
            </a:endParaRPr>
          </a:p>
          <a:p>
            <a:pPr marL="0" indent="0">
              <a:buNone/>
              <a:tabLst>
                <a:tab pos="5024438" algn="l"/>
              </a:tabLst>
            </a:pPr>
            <a:r>
              <a:rPr lang="en-AU" sz="3200" dirty="0">
                <a:solidFill>
                  <a:srgbClr val="00B0F0"/>
                </a:solidFill>
                <a:effectLst>
                  <a:outerShdw blurRad="38100" dist="38100" dir="2700000" algn="tl">
                    <a:srgbClr val="000000">
                      <a:alpha val="43137"/>
                    </a:srgbClr>
                  </a:outerShdw>
                </a:effectLst>
              </a:rPr>
              <a:t>Leader: Dear God, we know that you love us and watch over us. We know that you are the creator from whom all good things come. You sent Jesus to be among us and to show us the way to you. </a:t>
            </a:r>
          </a:p>
          <a:p>
            <a:pPr marL="0" indent="0">
              <a:buNone/>
              <a:tabLst>
                <a:tab pos="5024438" algn="l"/>
              </a:tabLst>
            </a:pPr>
            <a:endParaRPr lang="en-AU" sz="3200" dirty="0"/>
          </a:p>
          <a:p>
            <a:pPr marL="714375" indent="-714375">
              <a:buNone/>
            </a:pPr>
            <a:r>
              <a:rPr lang="en-AU" sz="3200" b="1" dirty="0">
                <a:effectLst>
                  <a:outerShdw blurRad="38100" dist="38100" dir="2700000" algn="tl">
                    <a:srgbClr val="000000">
                      <a:alpha val="43137"/>
                    </a:srgbClr>
                  </a:outerShdw>
                </a:effectLst>
              </a:rPr>
              <a:t>Reader A:  </a:t>
            </a:r>
            <a:br>
              <a:rPr lang="en-AU" sz="3200" b="1" dirty="0">
                <a:effectLst>
                  <a:outerShdw blurRad="38100" dist="38100" dir="2700000" algn="tl">
                    <a:srgbClr val="000000">
                      <a:alpha val="43137"/>
                    </a:srgbClr>
                  </a:outerShdw>
                </a:effectLst>
              </a:rPr>
            </a:br>
            <a:r>
              <a:rPr lang="en-AU" sz="3200" dirty="0">
                <a:effectLst>
                  <a:outerShdw blurRad="38100" dist="38100" dir="2700000" algn="tl">
                    <a:srgbClr val="000000">
                      <a:alpha val="43137"/>
                    </a:srgbClr>
                  </a:outerShdw>
                </a:effectLst>
              </a:rPr>
              <a:t>The problem is, God, the message of your Son is not heard and people — by their lifestyles — tell us to do only what we want to do. </a:t>
            </a:r>
          </a:p>
          <a:p>
            <a:pPr marL="714375" indent="-714375">
              <a:buNone/>
            </a:pPr>
            <a:r>
              <a:rPr lang="en-AU" sz="3200" dirty="0">
                <a:effectLst>
                  <a:outerShdw blurRad="38100" dist="38100" dir="2700000" algn="tl">
                    <a:srgbClr val="000000">
                      <a:alpha val="43137"/>
                    </a:srgbClr>
                  </a:outerShdw>
                </a:effectLst>
              </a:rPr>
              <a:t>	They point the way to money and power and not to the message of Jesus. </a:t>
            </a:r>
          </a:p>
        </p:txBody>
      </p:sp>
      <p:sp>
        <p:nvSpPr>
          <p:cNvPr id="4" name="Slide Number Placeholder 3"/>
          <p:cNvSpPr>
            <a:spLocks noGrp="1"/>
          </p:cNvSpPr>
          <p:nvPr>
            <p:ph type="sldNum" sz="quarter" idx="12"/>
          </p:nvPr>
        </p:nvSpPr>
        <p:spPr/>
        <p:txBody>
          <a:bodyPr/>
          <a:lstStyle/>
          <a:p>
            <a:fld id="{2754ED01-E2A0-4C1E-8E21-014B99041579}" type="slidenum">
              <a:rPr lang="en-US" smtClean="0"/>
              <a:pPr/>
              <a:t>9</a:t>
            </a:fld>
            <a:endParaRPr lang="en-US" dirty="0"/>
          </a:p>
        </p:txBody>
      </p:sp>
    </p:spTree>
    <p:extLst>
      <p:ext uri="{BB962C8B-B14F-4D97-AF65-F5344CB8AC3E}">
        <p14:creationId xmlns:p14="http://schemas.microsoft.com/office/powerpoint/2010/main" val="2526665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nature, star, outdoor object&#10;&#10;Description automatically generated">
            <a:extLst>
              <a:ext uri="{FF2B5EF4-FFF2-40B4-BE49-F238E27FC236}">
                <a16:creationId xmlns:a16="http://schemas.microsoft.com/office/drawing/2014/main" id="{71E140A3-CE49-495E-8846-560C595D05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2083768" y="652438"/>
            <a:ext cx="6244480" cy="5703912"/>
          </a:xfrm>
        </p:spPr>
        <p:txBody>
          <a:bodyPr numCol="1">
            <a:normAutofit lnSpcReduction="10000"/>
          </a:bodyPr>
          <a:lstStyle/>
          <a:p>
            <a:pPr marL="0" indent="0">
              <a:lnSpc>
                <a:spcPct val="100000"/>
              </a:lnSpc>
              <a:spcBef>
                <a:spcPts val="1200"/>
              </a:spcBef>
              <a:buNone/>
            </a:pPr>
            <a:r>
              <a:rPr lang="en-AU" sz="3200" b="1" dirty="0"/>
              <a:t>Reader B:  </a:t>
            </a:r>
          </a:p>
          <a:p>
            <a:pPr marL="179388" indent="0">
              <a:lnSpc>
                <a:spcPct val="100000"/>
              </a:lnSpc>
              <a:spcBef>
                <a:spcPts val="1200"/>
              </a:spcBef>
              <a:buNone/>
            </a:pPr>
            <a:r>
              <a:rPr lang="en-AU" sz="3200" dirty="0"/>
              <a:t>It is hard to resist these people  since they are famous and successful. </a:t>
            </a:r>
            <a:br>
              <a:rPr lang="en-AU" sz="3200" dirty="0"/>
            </a:br>
            <a:r>
              <a:rPr lang="en-AU" sz="3200" dirty="0"/>
              <a:t>We need people around us God, people to remind us that it is Jesus we should listen to. </a:t>
            </a:r>
            <a:br>
              <a:rPr lang="en-AU" sz="3200" dirty="0"/>
            </a:br>
            <a:r>
              <a:rPr lang="en-AU" sz="3200" dirty="0"/>
              <a:t>We need people who will guide us and encourage us. </a:t>
            </a:r>
          </a:p>
          <a:p>
            <a:pPr marL="179388" indent="0">
              <a:lnSpc>
                <a:spcPct val="100000"/>
              </a:lnSpc>
              <a:spcBef>
                <a:spcPts val="1200"/>
              </a:spcBef>
              <a:buNone/>
            </a:pPr>
            <a:r>
              <a:rPr lang="en-AU" sz="3200" dirty="0"/>
              <a:t>Send us such people, O God.</a:t>
            </a:r>
            <a:br>
              <a:rPr lang="en-AU" sz="3200" dirty="0"/>
            </a:br>
            <a:r>
              <a:rPr lang="en-AU" sz="3200" dirty="0"/>
              <a:t>Make us such people, O God.</a:t>
            </a:r>
          </a:p>
        </p:txBody>
      </p:sp>
      <p:sp>
        <p:nvSpPr>
          <p:cNvPr id="4" name="Slide Number Placeholder 3"/>
          <p:cNvSpPr>
            <a:spLocks noGrp="1"/>
          </p:cNvSpPr>
          <p:nvPr>
            <p:ph type="sldNum" sz="quarter" idx="12"/>
          </p:nvPr>
        </p:nvSpPr>
        <p:spPr/>
        <p:txBody>
          <a:bodyPr/>
          <a:lstStyle/>
          <a:p>
            <a:fld id="{2754ED01-E2A0-4C1E-8E21-014B99041579}" type="slidenum">
              <a:rPr lang="en-US" smtClean="0"/>
              <a:pPr/>
              <a:t>10</a:t>
            </a:fld>
            <a:endParaRPr lang="en-US"/>
          </a:p>
        </p:txBody>
      </p:sp>
    </p:spTree>
    <p:extLst>
      <p:ext uri="{BB962C8B-B14F-4D97-AF65-F5344CB8AC3E}">
        <p14:creationId xmlns:p14="http://schemas.microsoft.com/office/powerpoint/2010/main" val="10289697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nature, star, outdoor object&#10;&#10;Description automatically generated">
            <a:extLst>
              <a:ext uri="{FF2B5EF4-FFF2-40B4-BE49-F238E27FC236}">
                <a16:creationId xmlns:a16="http://schemas.microsoft.com/office/drawing/2014/main" id="{71E140A3-CE49-495E-8846-560C595D05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279965" y="3573015"/>
            <a:ext cx="5688632" cy="2664296"/>
          </a:xfrm>
        </p:spPr>
        <p:txBody>
          <a:bodyPr numCol="1">
            <a:normAutofit/>
          </a:bodyPr>
          <a:lstStyle/>
          <a:p>
            <a:pPr marL="0" indent="0">
              <a:buNone/>
            </a:pPr>
            <a:r>
              <a:rPr lang="en-AU" b="1" dirty="0">
                <a:effectLst>
                  <a:outerShdw blurRad="38100" dist="38100" dir="2700000" algn="tl">
                    <a:srgbClr val="000000">
                      <a:alpha val="43137"/>
                    </a:srgbClr>
                  </a:outerShdw>
                </a:effectLst>
              </a:rPr>
              <a:t>Reader One </a:t>
            </a:r>
            <a:endParaRPr lang="en-AU" dirty="0">
              <a:effectLst>
                <a:outerShdw blurRad="38100" dist="38100" dir="2700000" algn="tl">
                  <a:srgbClr val="000000">
                    <a:alpha val="43137"/>
                  </a:srgbClr>
                </a:outerShdw>
              </a:effectLst>
            </a:endParaRPr>
          </a:p>
          <a:p>
            <a:pPr marL="0" indent="0">
              <a:buNone/>
            </a:pPr>
            <a:r>
              <a:rPr lang="en-GB" dirty="0">
                <a:effectLst>
                  <a:outerShdw blurRad="38100" dist="38100" dir="2700000" algn="tl">
                    <a:srgbClr val="000000">
                      <a:alpha val="43137"/>
                    </a:srgbClr>
                  </a:outerShdw>
                </a:effectLst>
              </a:rPr>
              <a:t>In times past, there were people who led others away from God and today, too, there are still those among us who are trying to convince us to abandon God’s way.</a:t>
            </a:r>
          </a:p>
        </p:txBody>
      </p:sp>
      <p:sp>
        <p:nvSpPr>
          <p:cNvPr id="4" name="Slide Number Placeholder 3"/>
          <p:cNvSpPr>
            <a:spLocks noGrp="1"/>
          </p:cNvSpPr>
          <p:nvPr>
            <p:ph type="sldNum" sz="quarter" idx="12"/>
          </p:nvPr>
        </p:nvSpPr>
        <p:spPr/>
        <p:txBody>
          <a:bodyPr/>
          <a:lstStyle/>
          <a:p>
            <a:fld id="{2754ED01-E2A0-4C1E-8E21-014B99041579}" type="slidenum">
              <a:rPr lang="en-US" smtClean="0"/>
              <a:pPr/>
              <a:t>11</a:t>
            </a:fld>
            <a:endParaRPr lang="en-US"/>
          </a:p>
        </p:txBody>
      </p:sp>
      <p:sp>
        <p:nvSpPr>
          <p:cNvPr id="6" name="Content Placeholder 2">
            <a:extLst>
              <a:ext uri="{FF2B5EF4-FFF2-40B4-BE49-F238E27FC236}">
                <a16:creationId xmlns:a16="http://schemas.microsoft.com/office/drawing/2014/main" id="{059CBF07-95DB-4FB5-B90B-8DC07C887AE6}"/>
              </a:ext>
            </a:extLst>
          </p:cNvPr>
          <p:cNvSpPr txBox="1">
            <a:spLocks/>
          </p:cNvSpPr>
          <p:nvPr/>
        </p:nvSpPr>
        <p:spPr>
          <a:xfrm>
            <a:off x="6272801" y="3573015"/>
            <a:ext cx="5688632" cy="2958013"/>
          </a:xfrm>
          <a:prstGeom prst="rect">
            <a:avLst/>
          </a:prstGeom>
        </p:spPr>
        <p:txBody>
          <a:bodyPr vert="horz" lIns="91440" tIns="45720" rIns="91440" bIns="45720" numCol="1"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ylfaen" panose="010A0502050306030303"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ylfaen" panose="010A0502050306030303"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ylfaen" panose="010A0502050306030303"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1200"/>
              </a:spcBef>
              <a:buFont typeface="Arial" panose="020B0604020202020204" pitchFamily="34" charset="0"/>
              <a:buNone/>
            </a:pPr>
            <a:r>
              <a:rPr lang="en-AU" b="1" dirty="0">
                <a:effectLst>
                  <a:outerShdw blurRad="38100" dist="38100" dir="2700000" algn="tl">
                    <a:srgbClr val="000000">
                      <a:alpha val="43137"/>
                    </a:srgbClr>
                  </a:outerShdw>
                </a:effectLst>
              </a:rPr>
              <a:t>Reader Two</a:t>
            </a:r>
          </a:p>
          <a:p>
            <a:pPr marL="0" indent="0">
              <a:lnSpc>
                <a:spcPct val="100000"/>
              </a:lnSpc>
              <a:spcBef>
                <a:spcPts val="1200"/>
              </a:spcBef>
              <a:buFont typeface="Arial" panose="020B0604020202020204" pitchFamily="34" charset="0"/>
              <a:buNone/>
            </a:pPr>
            <a:r>
              <a:rPr lang="en-AU" dirty="0">
                <a:effectLst>
                  <a:outerShdw blurRad="38100" dist="38100" dir="2700000" algn="tl">
                    <a:srgbClr val="000000">
                      <a:alpha val="43137"/>
                    </a:srgbClr>
                  </a:outerShdw>
                </a:effectLst>
              </a:rPr>
              <a:t>They even go so far as to deny that God exists. They make themselves into gods, and the disregard God’s demands. </a:t>
            </a:r>
          </a:p>
        </p:txBody>
      </p:sp>
      <p:sp>
        <p:nvSpPr>
          <p:cNvPr id="7" name="Content Placeholder 2">
            <a:extLst>
              <a:ext uri="{FF2B5EF4-FFF2-40B4-BE49-F238E27FC236}">
                <a16:creationId xmlns:a16="http://schemas.microsoft.com/office/drawing/2014/main" id="{770F2641-F4CC-47C8-B037-062E6FC92516}"/>
              </a:ext>
            </a:extLst>
          </p:cNvPr>
          <p:cNvSpPr txBox="1">
            <a:spLocks/>
          </p:cNvSpPr>
          <p:nvPr/>
        </p:nvSpPr>
        <p:spPr>
          <a:xfrm>
            <a:off x="315794" y="451442"/>
            <a:ext cx="7652414" cy="2113462"/>
          </a:xfrm>
          <a:prstGeom prst="rect">
            <a:avLst/>
          </a:prstGeom>
        </p:spPr>
        <p:txBody>
          <a:bodyPr vert="horz" lIns="91440" tIns="45720" rIns="91440" bIns="45720" numCol="1"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ylfaen" panose="010A0502050306030303"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ylfaen" panose="010A0502050306030303"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ylfaen" panose="010A0502050306030303"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1200"/>
              </a:spcBef>
              <a:buFont typeface="Arial" panose="020B0604020202020204" pitchFamily="34" charset="0"/>
              <a:buNone/>
            </a:pPr>
            <a:r>
              <a:rPr lang="en-AU" b="1" dirty="0"/>
              <a:t>SCRIPTURE READING </a:t>
            </a:r>
            <a:r>
              <a:rPr lang="en-AU" sz="2400" b="1" dirty="0"/>
              <a:t>(2 Peter 2: 1-3) </a:t>
            </a:r>
            <a:endParaRPr lang="en-AU" dirty="0"/>
          </a:p>
          <a:p>
            <a:pPr marL="0" indent="0">
              <a:lnSpc>
                <a:spcPct val="100000"/>
              </a:lnSpc>
              <a:spcBef>
                <a:spcPts val="1200"/>
              </a:spcBef>
              <a:buNone/>
            </a:pPr>
            <a:r>
              <a:rPr lang="en-AU" i="1" dirty="0">
                <a:solidFill>
                  <a:srgbClr val="00B0F0"/>
                </a:solidFill>
                <a:effectLst>
                  <a:outerShdw blurRad="38100" dist="38100" dir="2700000" algn="tl">
                    <a:srgbClr val="000000">
                      <a:alpha val="43137"/>
                    </a:srgbClr>
                  </a:outerShdw>
                </a:effectLst>
                <a:latin typeface="Book Antiqua" panose="02040602050305030304" pitchFamily="18" charset="0"/>
              </a:rPr>
              <a:t>Leader: In this reading, from the second letter of Saint Peter, Peter warns us to be on guard and </a:t>
            </a:r>
            <a:br>
              <a:rPr lang="en-AU" i="1" dirty="0">
                <a:solidFill>
                  <a:srgbClr val="00B0F0"/>
                </a:solidFill>
                <a:effectLst>
                  <a:outerShdw blurRad="38100" dist="38100" dir="2700000" algn="tl">
                    <a:srgbClr val="000000">
                      <a:alpha val="43137"/>
                    </a:srgbClr>
                  </a:outerShdw>
                </a:effectLst>
                <a:latin typeface="Book Antiqua" panose="02040602050305030304" pitchFamily="18" charset="0"/>
              </a:rPr>
            </a:br>
            <a:r>
              <a:rPr lang="en-AU" i="1" dirty="0">
                <a:solidFill>
                  <a:srgbClr val="00B0F0"/>
                </a:solidFill>
                <a:effectLst>
                  <a:outerShdw blurRad="38100" dist="38100" dir="2700000" algn="tl">
                    <a:srgbClr val="000000">
                      <a:alpha val="43137"/>
                    </a:srgbClr>
                  </a:outerShdw>
                </a:effectLst>
                <a:latin typeface="Book Antiqua" panose="02040602050305030304" pitchFamily="18" charset="0"/>
              </a:rPr>
              <a:t>not to listen to those who lead us away from God. </a:t>
            </a:r>
          </a:p>
        </p:txBody>
      </p:sp>
    </p:spTree>
    <p:extLst>
      <p:ext uri="{BB962C8B-B14F-4D97-AF65-F5344CB8AC3E}">
        <p14:creationId xmlns:p14="http://schemas.microsoft.com/office/powerpoint/2010/main" val="2355027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10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star, indoor&#10;&#10;Description automatically generated">
            <a:extLst>
              <a:ext uri="{FF2B5EF4-FFF2-40B4-BE49-F238E27FC236}">
                <a16:creationId xmlns:a16="http://schemas.microsoft.com/office/drawing/2014/main" id="{A74FBC26-130B-4BD3-A598-616506965B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335360" y="620688"/>
            <a:ext cx="5472608" cy="5703912"/>
          </a:xfrm>
        </p:spPr>
        <p:txBody>
          <a:bodyPr numCol="1">
            <a:noAutofit/>
          </a:bodyPr>
          <a:lstStyle/>
          <a:p>
            <a:pPr marL="0" indent="0">
              <a:buNone/>
            </a:pPr>
            <a:r>
              <a:rPr lang="en-AU" sz="2800" b="1" dirty="0"/>
              <a:t>Reader Three</a:t>
            </a:r>
            <a:endParaRPr lang="en-AU" b="1" dirty="0"/>
          </a:p>
          <a:p>
            <a:pPr marL="0" indent="0">
              <a:buNone/>
            </a:pPr>
            <a:r>
              <a:rPr lang="en-AU" sz="2800" dirty="0"/>
              <a:t>They are only bringing disaster on themselves, and God will deal with them accordingly. They are trying to lure others into sin, by declaring what they know is best, and that they don’t need God. </a:t>
            </a:r>
          </a:p>
          <a:p>
            <a:pPr marL="0" indent="0">
              <a:buNone/>
            </a:pPr>
            <a:endParaRPr lang="en-AU" sz="2800" b="1" dirty="0"/>
          </a:p>
          <a:p>
            <a:pPr marL="0" indent="0">
              <a:buNone/>
            </a:pPr>
            <a:endParaRPr lang="en-AU" b="1" dirty="0"/>
          </a:p>
          <a:p>
            <a:pPr marL="0" indent="0">
              <a:buNone/>
            </a:pPr>
            <a:endParaRPr lang="en-AU" sz="2800" b="1" dirty="0"/>
          </a:p>
          <a:p>
            <a:pPr marL="0" indent="0">
              <a:buNone/>
            </a:pPr>
            <a:endParaRPr lang="en-AU" b="1" dirty="0"/>
          </a:p>
          <a:p>
            <a:pPr marL="0" indent="0">
              <a:buNone/>
            </a:pPr>
            <a:endParaRPr lang="en-AU" sz="2800" b="1" dirty="0"/>
          </a:p>
        </p:txBody>
      </p:sp>
      <p:sp>
        <p:nvSpPr>
          <p:cNvPr id="4" name="Slide Number Placeholder 3"/>
          <p:cNvSpPr>
            <a:spLocks noGrp="1"/>
          </p:cNvSpPr>
          <p:nvPr>
            <p:ph type="sldNum" sz="quarter" idx="12"/>
          </p:nvPr>
        </p:nvSpPr>
        <p:spPr/>
        <p:txBody>
          <a:bodyPr/>
          <a:lstStyle/>
          <a:p>
            <a:fld id="{2754ED01-E2A0-4C1E-8E21-014B99041579}" type="slidenum">
              <a:rPr lang="en-US" smtClean="0"/>
              <a:pPr/>
              <a:t>12</a:t>
            </a:fld>
            <a:endParaRPr lang="en-US"/>
          </a:p>
        </p:txBody>
      </p:sp>
      <p:sp>
        <p:nvSpPr>
          <p:cNvPr id="8" name="Rectangle 7">
            <a:extLst>
              <a:ext uri="{FF2B5EF4-FFF2-40B4-BE49-F238E27FC236}">
                <a16:creationId xmlns:a16="http://schemas.microsoft.com/office/drawing/2014/main" id="{5EE81D19-7AD3-4D4E-9157-78509D700CCB}"/>
              </a:ext>
            </a:extLst>
          </p:cNvPr>
          <p:cNvSpPr/>
          <p:nvPr/>
        </p:nvSpPr>
        <p:spPr>
          <a:xfrm>
            <a:off x="6210733" y="620688"/>
            <a:ext cx="5645907" cy="5262979"/>
          </a:xfrm>
          <a:prstGeom prst="rect">
            <a:avLst/>
          </a:prstGeom>
        </p:spPr>
        <p:txBody>
          <a:bodyPr wrap="square">
            <a:spAutoFit/>
          </a:bodyPr>
          <a:lstStyle/>
          <a:p>
            <a:r>
              <a:rPr lang="en-AU" sz="2800" b="1" dirty="0">
                <a:latin typeface="Sylfaen" panose="010A0502050306030303" pitchFamily="18" charset="0"/>
              </a:rPr>
              <a:t>Reader Four</a:t>
            </a:r>
          </a:p>
          <a:p>
            <a:r>
              <a:rPr lang="en-AU" sz="2800" dirty="0">
                <a:latin typeface="Sylfaen" panose="010A0502050306030303" pitchFamily="18" charset="0"/>
              </a:rPr>
              <a:t>Be on your guard then, because these people will surely try to deceive you with their lies, their greed, and their bad example. God is very patient with them, but I tell you for sure the day is coming when they will answer for all the wicked things they have done.  </a:t>
            </a:r>
          </a:p>
          <a:p>
            <a:endParaRPr lang="en-AU" sz="2800" dirty="0">
              <a:latin typeface="Sylfaen" panose="010A0502050306030303" pitchFamily="18" charset="0"/>
            </a:endParaRPr>
          </a:p>
          <a:p>
            <a:r>
              <a:rPr lang="en-AU" sz="2800" dirty="0">
                <a:latin typeface="Sylfaen" panose="010A0502050306030303" pitchFamily="18" charset="0"/>
              </a:rPr>
              <a:t>The Word of the Lord </a:t>
            </a:r>
          </a:p>
          <a:p>
            <a:r>
              <a:rPr lang="en-AU" sz="2800" b="1" dirty="0">
                <a:latin typeface="Sylfaen" panose="010A0502050306030303" pitchFamily="18" charset="0"/>
              </a:rPr>
              <a:t>All: Thanks be to God. </a:t>
            </a:r>
          </a:p>
        </p:txBody>
      </p:sp>
    </p:spTree>
    <p:extLst>
      <p:ext uri="{BB962C8B-B14F-4D97-AF65-F5344CB8AC3E}">
        <p14:creationId xmlns:p14="http://schemas.microsoft.com/office/powerpoint/2010/main" val="10753596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star, indoor&#10;&#10;Description automatically generated">
            <a:extLst>
              <a:ext uri="{FF2B5EF4-FFF2-40B4-BE49-F238E27FC236}">
                <a16:creationId xmlns:a16="http://schemas.microsoft.com/office/drawing/2014/main" id="{A74FBC26-130B-4BD3-A598-616506965B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p:cNvSpPr>
            <a:spLocks noGrp="1"/>
          </p:cNvSpPr>
          <p:nvPr>
            <p:ph type="sldNum" sz="quarter" idx="12"/>
          </p:nvPr>
        </p:nvSpPr>
        <p:spPr/>
        <p:txBody>
          <a:bodyPr/>
          <a:lstStyle/>
          <a:p>
            <a:fld id="{2754ED01-E2A0-4C1E-8E21-014B99041579}" type="slidenum">
              <a:rPr lang="en-US" smtClean="0"/>
              <a:pPr/>
              <a:t>13</a:t>
            </a:fld>
            <a:endParaRPr lang="en-US"/>
          </a:p>
        </p:txBody>
      </p:sp>
      <p:pic>
        <p:nvPicPr>
          <p:cNvPr id="6" name="The Jesus Creed">
            <a:hlinkClick r:id="" action="ppaction://media"/>
            <a:extLst>
              <a:ext uri="{FF2B5EF4-FFF2-40B4-BE49-F238E27FC236}">
                <a16:creationId xmlns:a16="http://schemas.microsoft.com/office/drawing/2014/main" id="{116270D8-EC83-4FC2-93D2-5D4243E6C24C}"/>
              </a:ext>
            </a:extLst>
          </p:cNvPr>
          <p:cNvPicPr>
            <a:picLocks noChangeAspect="1"/>
          </p:cNvPicPr>
          <p:nvPr>
            <a:videoFile r:link="rId1"/>
            <p:extLst>
              <p:ext uri="{DAA4B4D4-6D71-4841-9C94-3DE7FCFB9230}">
                <p14:media xmlns:p14="http://schemas.microsoft.com/office/powerpoint/2010/main" r:embed="rId2">
                  <p14:trim st="1421" end="10170"/>
                </p14:media>
              </p:ext>
            </p:extLst>
          </p:nvPr>
        </p:nvPicPr>
        <p:blipFill>
          <a:blip r:embed="rId6"/>
          <a:stretch>
            <a:fillRect/>
          </a:stretch>
        </p:blipFill>
        <p:spPr>
          <a:xfrm>
            <a:off x="1343472" y="1365722"/>
            <a:ext cx="9753600" cy="5486400"/>
          </a:xfrm>
          <a:prstGeom prst="rect">
            <a:avLst/>
          </a:prstGeom>
        </p:spPr>
      </p:pic>
      <p:sp>
        <p:nvSpPr>
          <p:cNvPr id="9" name="Rectangle 8">
            <a:extLst>
              <a:ext uri="{FF2B5EF4-FFF2-40B4-BE49-F238E27FC236}">
                <a16:creationId xmlns:a16="http://schemas.microsoft.com/office/drawing/2014/main" id="{F9D39A00-B0FE-4060-844A-264370678581}"/>
              </a:ext>
            </a:extLst>
          </p:cNvPr>
          <p:cNvSpPr/>
          <p:nvPr/>
        </p:nvSpPr>
        <p:spPr>
          <a:xfrm>
            <a:off x="263352" y="260648"/>
            <a:ext cx="6768752" cy="707886"/>
          </a:xfrm>
          <a:prstGeom prst="rect">
            <a:avLst/>
          </a:prstGeom>
        </p:spPr>
        <p:txBody>
          <a:bodyPr wrap="square">
            <a:spAutoFit/>
          </a:bodyPr>
          <a:lstStyle/>
          <a:p>
            <a:r>
              <a:rPr lang="en-AU" sz="4000" dirty="0">
                <a:latin typeface="Sylfaen" panose="010A0502050306030303" pitchFamily="18" charset="0"/>
              </a:rPr>
              <a:t>The Jesus Creed</a:t>
            </a:r>
          </a:p>
        </p:txBody>
      </p:sp>
    </p:spTree>
    <p:extLst>
      <p:ext uri="{BB962C8B-B14F-4D97-AF65-F5344CB8AC3E}">
        <p14:creationId xmlns:p14="http://schemas.microsoft.com/office/powerpoint/2010/main" val="30309870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p14:dur="250" advTm="107000">
        <p15:prstTrans prst="peelOff"/>
      </p:transition>
    </mc:Choice>
    <mc:Fallback>
      <p:transition advTm="10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764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6"/>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outdoor&#10;&#10;Description automatically generated">
            <a:extLst>
              <a:ext uri="{FF2B5EF4-FFF2-40B4-BE49-F238E27FC236}">
                <a16:creationId xmlns:a16="http://schemas.microsoft.com/office/drawing/2014/main" id="{EA674DBD-C3CD-42A2-A6D8-2BC0945B1D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itle 1"/>
          <p:cNvSpPr>
            <a:spLocks noGrp="1"/>
          </p:cNvSpPr>
          <p:nvPr>
            <p:ph idx="1"/>
          </p:nvPr>
        </p:nvSpPr>
        <p:spPr>
          <a:xfrm>
            <a:off x="335360" y="404665"/>
            <a:ext cx="5184576" cy="4176464"/>
          </a:xfrm>
        </p:spPr>
        <p:txBody>
          <a:bodyPr>
            <a:noAutofit/>
          </a:bodyPr>
          <a:lstStyle/>
          <a:p>
            <a:pPr marL="0" indent="0">
              <a:buNone/>
            </a:pPr>
            <a:r>
              <a:rPr lang="en-AU" sz="2800" b="1" dirty="0">
                <a:solidFill>
                  <a:srgbClr val="00B0F0"/>
                </a:solidFill>
              </a:rPr>
              <a:t>Leader</a:t>
            </a:r>
          </a:p>
          <a:p>
            <a:pPr marL="0" indent="0">
              <a:buNone/>
            </a:pPr>
            <a:r>
              <a:rPr lang="en-AU" sz="2800" dirty="0">
                <a:solidFill>
                  <a:srgbClr val="00B0F0"/>
                </a:solidFill>
              </a:rPr>
              <a:t>One of the hardest things, God, </a:t>
            </a:r>
            <a:br>
              <a:rPr lang="en-AU" sz="2800" dirty="0">
                <a:solidFill>
                  <a:srgbClr val="00B0F0"/>
                </a:solidFill>
              </a:rPr>
            </a:br>
            <a:r>
              <a:rPr lang="en-AU" sz="2800" dirty="0">
                <a:solidFill>
                  <a:srgbClr val="00B0F0"/>
                </a:solidFill>
              </a:rPr>
              <a:t>is believing that you are with us. We see rock stars, great athletes, and television actors and actresses but we don’t see you. Help us to believe in your presence because you have revealed it to us through Jesus.</a:t>
            </a:r>
          </a:p>
        </p:txBody>
      </p:sp>
      <p:sp>
        <p:nvSpPr>
          <p:cNvPr id="4" name="Slide Number Placeholder 3"/>
          <p:cNvSpPr>
            <a:spLocks noGrp="1"/>
          </p:cNvSpPr>
          <p:nvPr>
            <p:ph type="sldNum" sz="quarter" idx="12"/>
          </p:nvPr>
        </p:nvSpPr>
        <p:spPr/>
        <p:txBody>
          <a:bodyPr/>
          <a:lstStyle/>
          <a:p>
            <a:fld id="{2754ED01-E2A0-4C1E-8E21-014B99041579}" type="slidenum">
              <a:rPr lang="en-US" smtClean="0"/>
              <a:pPr/>
              <a:t>14</a:t>
            </a:fld>
            <a:endParaRPr lang="en-US"/>
          </a:p>
        </p:txBody>
      </p:sp>
      <p:sp>
        <p:nvSpPr>
          <p:cNvPr id="9" name="Title 1">
            <a:extLst>
              <a:ext uri="{FF2B5EF4-FFF2-40B4-BE49-F238E27FC236}">
                <a16:creationId xmlns:a16="http://schemas.microsoft.com/office/drawing/2014/main" id="{9A89FB03-7138-441D-BDD8-2D814647C981}"/>
              </a:ext>
            </a:extLst>
          </p:cNvPr>
          <p:cNvSpPr txBox="1">
            <a:spLocks/>
          </p:cNvSpPr>
          <p:nvPr/>
        </p:nvSpPr>
        <p:spPr>
          <a:xfrm>
            <a:off x="6312024" y="444757"/>
            <a:ext cx="5544616" cy="19761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ylfaen" panose="010A0502050306030303"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ylfaen" panose="010A0502050306030303"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ylfaen" panose="010A0502050306030303"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en-AU" b="1" dirty="0">
                <a:solidFill>
                  <a:schemeClr val="accent6">
                    <a:lumMod val="75000"/>
                  </a:schemeClr>
                </a:solidFill>
              </a:rPr>
              <a:t>Right Side</a:t>
            </a:r>
          </a:p>
          <a:p>
            <a:pPr marL="0" indent="0">
              <a:buFont typeface="Arial" panose="020B0604020202020204" pitchFamily="34" charset="0"/>
              <a:buNone/>
            </a:pPr>
            <a:r>
              <a:rPr lang="en-AU" dirty="0"/>
              <a:t>The models in our culture teach us to live for the moment. </a:t>
            </a:r>
          </a:p>
          <a:p>
            <a:pPr marL="0" indent="0">
              <a:buFont typeface="Arial" panose="020B0604020202020204" pitchFamily="34" charset="0"/>
              <a:buNone/>
            </a:pPr>
            <a:r>
              <a:rPr lang="en-AU" dirty="0"/>
              <a:t>Jesus teaches us to live for God. </a:t>
            </a:r>
          </a:p>
        </p:txBody>
      </p:sp>
      <p:sp>
        <p:nvSpPr>
          <p:cNvPr id="8" name="Rectangle 7">
            <a:extLst>
              <a:ext uri="{FF2B5EF4-FFF2-40B4-BE49-F238E27FC236}">
                <a16:creationId xmlns:a16="http://schemas.microsoft.com/office/drawing/2014/main" id="{32B48D2E-41BD-42F2-97CC-072E8101BFFD}"/>
              </a:ext>
            </a:extLst>
          </p:cNvPr>
          <p:cNvSpPr/>
          <p:nvPr/>
        </p:nvSpPr>
        <p:spPr>
          <a:xfrm>
            <a:off x="119336" y="6150114"/>
            <a:ext cx="4386137" cy="707886"/>
          </a:xfrm>
          <a:prstGeom prst="rect">
            <a:avLst/>
          </a:prstGeom>
        </p:spPr>
        <p:txBody>
          <a:bodyPr wrap="none">
            <a:spAutoFit/>
          </a:bodyPr>
          <a:lstStyle/>
          <a:p>
            <a:r>
              <a:rPr lang="en-AU" sz="4000" dirty="0">
                <a:latin typeface="Sylfaen" panose="010A0502050306030303" pitchFamily="18" charset="0"/>
              </a:rPr>
              <a:t>Guided Meditation </a:t>
            </a:r>
          </a:p>
        </p:txBody>
      </p:sp>
      <p:sp>
        <p:nvSpPr>
          <p:cNvPr id="2" name="Rectangle 1">
            <a:extLst>
              <a:ext uri="{FF2B5EF4-FFF2-40B4-BE49-F238E27FC236}">
                <a16:creationId xmlns:a16="http://schemas.microsoft.com/office/drawing/2014/main" id="{DA86B47D-7ADC-4411-89CA-551875ED6A2B}"/>
              </a:ext>
            </a:extLst>
          </p:cNvPr>
          <p:cNvSpPr/>
          <p:nvPr/>
        </p:nvSpPr>
        <p:spPr>
          <a:xfrm>
            <a:off x="6312024" y="2708920"/>
            <a:ext cx="5184576" cy="3477875"/>
          </a:xfrm>
          <a:prstGeom prst="rect">
            <a:avLst/>
          </a:prstGeom>
        </p:spPr>
        <p:txBody>
          <a:bodyPr wrap="square">
            <a:spAutoFit/>
          </a:bodyPr>
          <a:lstStyle/>
          <a:p>
            <a:r>
              <a:rPr lang="en-AU" sz="2400" b="1" dirty="0">
                <a:solidFill>
                  <a:schemeClr val="accent2">
                    <a:lumMod val="60000"/>
                    <a:lumOff val="40000"/>
                  </a:schemeClr>
                </a:solidFill>
                <a:latin typeface="Book Antiqua" panose="02040602050305030304" pitchFamily="18" charset="0"/>
              </a:rPr>
              <a:t>Left Side</a:t>
            </a:r>
          </a:p>
          <a:p>
            <a:r>
              <a:rPr lang="en-AU" sz="2800" dirty="0">
                <a:latin typeface="Book Antiqua" panose="02040602050305030304" pitchFamily="18" charset="0"/>
              </a:rPr>
              <a:t>It’s really hard God, </a:t>
            </a:r>
            <a:br>
              <a:rPr lang="en-AU" sz="2800" dirty="0">
                <a:latin typeface="Book Antiqua" panose="02040602050305030304" pitchFamily="18" charset="0"/>
              </a:rPr>
            </a:br>
            <a:r>
              <a:rPr lang="en-AU" sz="2800" dirty="0">
                <a:latin typeface="Book Antiqua" panose="02040602050305030304" pitchFamily="18" charset="0"/>
              </a:rPr>
              <a:t>to resist our culture’s messages: </a:t>
            </a:r>
            <a:br>
              <a:rPr lang="en-AU" sz="2800" dirty="0">
                <a:latin typeface="Book Antiqua" panose="02040602050305030304" pitchFamily="18" charset="0"/>
              </a:rPr>
            </a:br>
            <a:r>
              <a:rPr lang="en-AU" sz="2800" dirty="0">
                <a:latin typeface="Book Antiqua" panose="02040602050305030304" pitchFamily="18" charset="0"/>
              </a:rPr>
              <a:t>Buy this, get that, </a:t>
            </a:r>
            <a:br>
              <a:rPr lang="en-AU" sz="2800" dirty="0">
                <a:latin typeface="Book Antiqua" panose="02040602050305030304" pitchFamily="18" charset="0"/>
              </a:rPr>
            </a:br>
            <a:r>
              <a:rPr lang="en-AU" sz="2800" dirty="0">
                <a:latin typeface="Book Antiqua" panose="02040602050305030304" pitchFamily="18" charset="0"/>
              </a:rPr>
              <a:t>you need things, </a:t>
            </a:r>
            <a:br>
              <a:rPr lang="en-AU" sz="2800" dirty="0">
                <a:latin typeface="Book Antiqua" panose="02040602050305030304" pitchFamily="18" charset="0"/>
              </a:rPr>
            </a:br>
            <a:r>
              <a:rPr lang="en-AU" sz="2800" dirty="0">
                <a:latin typeface="Book Antiqua" panose="02040602050305030304" pitchFamily="18" charset="0"/>
              </a:rPr>
              <a:t>you don’t need God. </a:t>
            </a:r>
          </a:p>
          <a:p>
            <a:r>
              <a:rPr lang="en-AU" sz="2800" dirty="0">
                <a:latin typeface="Book Antiqua" panose="02040602050305030304" pitchFamily="18" charset="0"/>
              </a:rPr>
              <a:t>Have a good time, </a:t>
            </a:r>
            <a:br>
              <a:rPr lang="en-AU" sz="2800" dirty="0">
                <a:latin typeface="Book Antiqua" panose="02040602050305030304" pitchFamily="18" charset="0"/>
              </a:rPr>
            </a:br>
            <a:r>
              <a:rPr lang="en-AU" sz="2800" dirty="0">
                <a:latin typeface="Book Antiqua" panose="02040602050305030304" pitchFamily="18" charset="0"/>
              </a:rPr>
              <a:t>all you need is money.</a:t>
            </a:r>
            <a:r>
              <a:rPr lang="en-AU" sz="2800" b="1" dirty="0">
                <a:latin typeface="Book Antiqua" panose="02040602050305030304" pitchFamily="18" charset="0"/>
              </a:rPr>
              <a:t>	</a:t>
            </a:r>
            <a:endParaRPr lang="en-AU" sz="2800" dirty="0">
              <a:latin typeface="Book Antiqua" panose="02040602050305030304" pitchFamily="18" charset="0"/>
            </a:endParaRPr>
          </a:p>
        </p:txBody>
      </p:sp>
    </p:spTree>
    <p:extLst>
      <p:ext uri="{BB962C8B-B14F-4D97-AF65-F5344CB8AC3E}">
        <p14:creationId xmlns:p14="http://schemas.microsoft.com/office/powerpoint/2010/main" val="7612876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screen&#10;&#10;Description automatically generated">
            <a:extLst>
              <a:ext uri="{FF2B5EF4-FFF2-40B4-BE49-F238E27FC236}">
                <a16:creationId xmlns:a16="http://schemas.microsoft.com/office/drawing/2014/main" id="{C8C6E2F1-5E4F-41A6-8DCD-E29F37F1AD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243850" y="476673"/>
            <a:ext cx="5472608" cy="2808312"/>
          </a:xfrm>
        </p:spPr>
        <p:txBody>
          <a:bodyPr anchor="ctr">
            <a:normAutofit/>
          </a:bodyPr>
          <a:lstStyle/>
          <a:p>
            <a:pPr marL="0" indent="0" algn="r">
              <a:buNone/>
            </a:pPr>
            <a:r>
              <a:rPr lang="en-AU" b="1" dirty="0">
                <a:solidFill>
                  <a:schemeClr val="accent6">
                    <a:lumMod val="75000"/>
                  </a:schemeClr>
                </a:solidFill>
              </a:rPr>
              <a:t>Right Side</a:t>
            </a:r>
          </a:p>
          <a:p>
            <a:pPr marL="0" indent="0">
              <a:buNone/>
            </a:pPr>
            <a:r>
              <a:rPr lang="en-AU" sz="2800" dirty="0"/>
              <a:t>The models in our culture teach us to live for the moment. </a:t>
            </a:r>
          </a:p>
          <a:p>
            <a:pPr marL="0" indent="0">
              <a:buNone/>
            </a:pPr>
            <a:r>
              <a:rPr lang="en-AU" sz="2800" dirty="0"/>
              <a:t>Jesus teaches us to live for God.</a:t>
            </a:r>
          </a:p>
        </p:txBody>
      </p:sp>
      <p:sp>
        <p:nvSpPr>
          <p:cNvPr id="4" name="Slide Number Placeholder 3"/>
          <p:cNvSpPr>
            <a:spLocks noGrp="1"/>
          </p:cNvSpPr>
          <p:nvPr>
            <p:ph type="sldNum" sz="quarter" idx="12"/>
          </p:nvPr>
        </p:nvSpPr>
        <p:spPr/>
        <p:txBody>
          <a:bodyPr/>
          <a:lstStyle/>
          <a:p>
            <a:fld id="{2754ED01-E2A0-4C1E-8E21-014B99041579}" type="slidenum">
              <a:rPr lang="en-US" smtClean="0"/>
              <a:pPr/>
              <a:t>15</a:t>
            </a:fld>
            <a:endParaRPr lang="en-US"/>
          </a:p>
        </p:txBody>
      </p:sp>
      <p:sp>
        <p:nvSpPr>
          <p:cNvPr id="7" name="Content Placeholder 2">
            <a:extLst>
              <a:ext uri="{FF2B5EF4-FFF2-40B4-BE49-F238E27FC236}">
                <a16:creationId xmlns:a16="http://schemas.microsoft.com/office/drawing/2014/main" id="{16748C6B-7081-4B35-85BE-AB6435041707}"/>
              </a:ext>
            </a:extLst>
          </p:cNvPr>
          <p:cNvSpPr txBox="1">
            <a:spLocks/>
          </p:cNvSpPr>
          <p:nvPr/>
        </p:nvSpPr>
        <p:spPr>
          <a:xfrm>
            <a:off x="6888088" y="260648"/>
            <a:ext cx="5040562" cy="6388819"/>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ylfaen" panose="010A0502050306030303"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ylfaen" panose="010A0502050306030303"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ylfaen" panose="010A0502050306030303"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en-AU" b="1" dirty="0">
                <a:solidFill>
                  <a:schemeClr val="accent6">
                    <a:lumMod val="75000"/>
                  </a:schemeClr>
                </a:solidFill>
              </a:rPr>
              <a:t>Right Side</a:t>
            </a:r>
          </a:p>
          <a:p>
            <a:pPr marL="0" indent="0">
              <a:buFont typeface="Arial" panose="020B0604020202020204" pitchFamily="34" charset="0"/>
              <a:buNone/>
            </a:pPr>
            <a:r>
              <a:rPr lang="en-AU" dirty="0"/>
              <a:t>The models in our culture teach us to live for the moment. </a:t>
            </a:r>
          </a:p>
          <a:p>
            <a:pPr marL="0" indent="0">
              <a:buFont typeface="Arial" panose="020B0604020202020204" pitchFamily="34" charset="0"/>
              <a:buNone/>
            </a:pPr>
            <a:r>
              <a:rPr lang="en-AU" dirty="0"/>
              <a:t>Jesus teaches us to live for God. </a:t>
            </a:r>
          </a:p>
          <a:p>
            <a:pPr marL="0" indent="0">
              <a:buFont typeface="Arial" panose="020B0604020202020204" pitchFamily="34" charset="0"/>
              <a:buNone/>
            </a:pPr>
            <a:endParaRPr lang="en-AU" dirty="0"/>
          </a:p>
          <a:p>
            <a:pPr marL="0" indent="0">
              <a:buFont typeface="Arial" panose="020B0604020202020204" pitchFamily="34" charset="0"/>
              <a:buNone/>
            </a:pPr>
            <a:endParaRPr lang="en-AU" dirty="0"/>
          </a:p>
          <a:p>
            <a:pPr marL="0" indent="0">
              <a:buFont typeface="Arial" panose="020B0604020202020204" pitchFamily="34" charset="0"/>
              <a:buNone/>
            </a:pPr>
            <a:endParaRPr lang="en-AU" dirty="0"/>
          </a:p>
          <a:p>
            <a:pPr marL="0" indent="0">
              <a:buFont typeface="Arial" panose="020B0604020202020204" pitchFamily="34" charset="0"/>
              <a:buNone/>
            </a:pPr>
            <a:endParaRPr lang="en-AU" dirty="0"/>
          </a:p>
          <a:p>
            <a:pPr marL="0" indent="0" algn="ctr">
              <a:buFont typeface="Arial" panose="020B0604020202020204" pitchFamily="34" charset="0"/>
              <a:buNone/>
            </a:pPr>
            <a:endParaRPr lang="en-AU" b="1" dirty="0"/>
          </a:p>
          <a:p>
            <a:pPr marL="0" indent="0" algn="ctr">
              <a:buFont typeface="Arial" panose="020B0604020202020204" pitchFamily="34" charset="0"/>
              <a:buNone/>
            </a:pPr>
            <a:r>
              <a:rPr lang="en-AU" b="1" dirty="0"/>
              <a:t>SILENT PERSONAL PRAYER</a:t>
            </a:r>
          </a:p>
        </p:txBody>
      </p:sp>
      <p:sp>
        <p:nvSpPr>
          <p:cNvPr id="8" name="Content Placeholder 2">
            <a:extLst>
              <a:ext uri="{FF2B5EF4-FFF2-40B4-BE49-F238E27FC236}">
                <a16:creationId xmlns:a16="http://schemas.microsoft.com/office/drawing/2014/main" id="{F76A4FA5-62F6-46EB-807B-4A68D7A32FE0}"/>
              </a:ext>
            </a:extLst>
          </p:cNvPr>
          <p:cNvSpPr txBox="1">
            <a:spLocks/>
          </p:cNvSpPr>
          <p:nvPr/>
        </p:nvSpPr>
        <p:spPr>
          <a:xfrm>
            <a:off x="235542" y="3573016"/>
            <a:ext cx="5472608" cy="2965896"/>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ylfaen" panose="010A0502050306030303"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ylfaen" panose="010A0502050306030303"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ylfaen" panose="010A0502050306030303"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AU" b="1" dirty="0">
                <a:solidFill>
                  <a:schemeClr val="accent2">
                    <a:lumMod val="60000"/>
                    <a:lumOff val="40000"/>
                  </a:schemeClr>
                </a:solidFill>
              </a:rPr>
              <a:t>Left Side</a:t>
            </a:r>
          </a:p>
          <a:p>
            <a:pPr marL="0" indent="0">
              <a:buFont typeface="Arial" panose="020B0604020202020204" pitchFamily="34" charset="0"/>
              <a:buNone/>
            </a:pPr>
            <a:r>
              <a:rPr lang="en-AU" dirty="0"/>
              <a:t>Give us faith, God. Help us to listen to those in our lives who are trying to follow Jesus, who are trying to find their way to you.</a:t>
            </a:r>
          </a:p>
        </p:txBody>
      </p:sp>
    </p:spTree>
    <p:extLst>
      <p:ext uri="{BB962C8B-B14F-4D97-AF65-F5344CB8AC3E}">
        <p14:creationId xmlns:p14="http://schemas.microsoft.com/office/powerpoint/2010/main" val="572382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nature&#10;&#10;Description automatically generated">
            <a:extLst>
              <a:ext uri="{FF2B5EF4-FFF2-40B4-BE49-F238E27FC236}">
                <a16:creationId xmlns:a16="http://schemas.microsoft.com/office/drawing/2014/main" id="{6072B527-E6A3-434F-9D6B-38EFF7F18C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407368" y="476672"/>
            <a:ext cx="5688632" cy="5487888"/>
          </a:xfrm>
        </p:spPr>
        <p:txBody>
          <a:bodyPr anchor="ctr">
            <a:noAutofit/>
          </a:bodyPr>
          <a:lstStyle/>
          <a:p>
            <a:pPr marL="0" indent="0">
              <a:buNone/>
            </a:pPr>
            <a:r>
              <a:rPr lang="en-AU" sz="3600" b="1" dirty="0"/>
              <a:t>GROUP CLOSING PRAYER</a:t>
            </a:r>
            <a:endParaRPr lang="en-AU" sz="3600" dirty="0"/>
          </a:p>
          <a:p>
            <a:pPr marL="0" indent="0">
              <a:buNone/>
            </a:pPr>
            <a:endParaRPr lang="en-AU" sz="2000" b="1" dirty="0"/>
          </a:p>
          <a:p>
            <a:pPr marL="0" indent="0">
              <a:buNone/>
            </a:pPr>
            <a:endParaRPr lang="en-AU" sz="2000" b="1" dirty="0"/>
          </a:p>
          <a:p>
            <a:pPr marL="0" indent="0">
              <a:buNone/>
            </a:pPr>
            <a:r>
              <a:rPr lang="en-AU" sz="2800" b="1" dirty="0"/>
              <a:t>All</a:t>
            </a:r>
          </a:p>
          <a:p>
            <a:pPr marL="0" indent="0">
              <a:buNone/>
            </a:pPr>
            <a:r>
              <a:rPr lang="en-AU" sz="2800" b="1" dirty="0"/>
              <a:t>Help us God to keep the promises we have made to you. Help us to resist the temptation to listen to the popular people in our culture, who tell us that money is </a:t>
            </a:r>
            <a:r>
              <a:rPr lang="en-AU" sz="2800" b="1" cap="small" dirty="0"/>
              <a:t>god</a:t>
            </a:r>
            <a:r>
              <a:rPr lang="en-AU" sz="2800" b="1" dirty="0"/>
              <a:t>, and that all we really need is clothes, jewellery, videos and so much more which only money can buy.</a:t>
            </a:r>
          </a:p>
        </p:txBody>
      </p:sp>
      <p:sp>
        <p:nvSpPr>
          <p:cNvPr id="4" name="Slide Number Placeholder 3"/>
          <p:cNvSpPr>
            <a:spLocks noGrp="1"/>
          </p:cNvSpPr>
          <p:nvPr>
            <p:ph type="sldNum" sz="quarter" idx="12"/>
          </p:nvPr>
        </p:nvSpPr>
        <p:spPr/>
        <p:txBody>
          <a:bodyPr/>
          <a:lstStyle/>
          <a:p>
            <a:fld id="{2754ED01-E2A0-4C1E-8E21-014B99041579}" type="slidenum">
              <a:rPr lang="en-US" smtClean="0"/>
              <a:pPr/>
              <a:t>16</a:t>
            </a:fld>
            <a:endParaRPr lang="en-US"/>
          </a:p>
        </p:txBody>
      </p:sp>
      <p:sp>
        <p:nvSpPr>
          <p:cNvPr id="9" name="Content Placeholder 2">
            <a:extLst>
              <a:ext uri="{FF2B5EF4-FFF2-40B4-BE49-F238E27FC236}">
                <a16:creationId xmlns:a16="http://schemas.microsoft.com/office/drawing/2014/main" id="{9DEFA5D1-157A-42FF-B31A-5BBC157FF6C5}"/>
              </a:ext>
            </a:extLst>
          </p:cNvPr>
          <p:cNvSpPr txBox="1">
            <a:spLocks/>
          </p:cNvSpPr>
          <p:nvPr/>
        </p:nvSpPr>
        <p:spPr>
          <a:xfrm>
            <a:off x="6960096" y="2652192"/>
            <a:ext cx="4248472" cy="3312368"/>
          </a:xfrm>
          <a:prstGeom prst="rect">
            <a:avLst/>
          </a:prstGeom>
          <a:solidFill>
            <a:srgbClr val="0066FF">
              <a:alpha val="60000"/>
            </a:srgbClr>
          </a:solidFill>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ylfaen" panose="010A0502050306030303"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ylfaen" panose="010A0502050306030303"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ylfaen" panose="010A0502050306030303"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ylfaen" panose="010A0502050306030303"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AU" b="1" dirty="0">
                <a:solidFill>
                  <a:schemeClr val="bg1">
                    <a:lumMod val="95000"/>
                    <a:lumOff val="5000"/>
                  </a:schemeClr>
                </a:solidFill>
                <a:effectLst>
                  <a:outerShdw blurRad="38100" dist="38100" dir="2700000" algn="tl">
                    <a:srgbClr val="000000">
                      <a:alpha val="43137"/>
                    </a:srgbClr>
                  </a:outerShdw>
                </a:effectLst>
                <a:latin typeface="Book Antiqua" panose="02040602050305030304" pitchFamily="18" charset="0"/>
              </a:rPr>
              <a:t>We know this isn’t so, that we really need you. Help us to remember that you are always with us, even when we don’t feel your presence. </a:t>
            </a:r>
          </a:p>
          <a:p>
            <a:pPr marL="0" indent="0" algn="r">
              <a:buFont typeface="Arial" panose="020B0604020202020204" pitchFamily="34" charset="0"/>
              <a:buNone/>
            </a:pPr>
            <a:r>
              <a:rPr lang="en-AU" b="1" dirty="0">
                <a:solidFill>
                  <a:schemeClr val="bg1">
                    <a:lumMod val="95000"/>
                    <a:lumOff val="5000"/>
                  </a:schemeClr>
                </a:solidFill>
                <a:effectLst>
                  <a:outerShdw blurRad="38100" dist="38100" dir="2700000" algn="tl">
                    <a:srgbClr val="000000">
                      <a:alpha val="43137"/>
                    </a:srgbClr>
                  </a:outerShdw>
                </a:effectLst>
                <a:latin typeface="Book Antiqua" panose="02040602050305030304" pitchFamily="18" charset="0"/>
              </a:rPr>
              <a:t>Amen. </a:t>
            </a:r>
          </a:p>
        </p:txBody>
      </p:sp>
    </p:spTree>
    <p:extLst>
      <p:ext uri="{BB962C8B-B14F-4D97-AF65-F5344CB8AC3E}">
        <p14:creationId xmlns:p14="http://schemas.microsoft.com/office/powerpoint/2010/main" val="14951491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womans face&#10;&#10;Description automatically generated">
            <a:extLst>
              <a:ext uri="{FF2B5EF4-FFF2-40B4-BE49-F238E27FC236}">
                <a16:creationId xmlns:a16="http://schemas.microsoft.com/office/drawing/2014/main" id="{B0211C42-A933-4593-A797-AFAFB3F0DF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p:cNvSpPr>
            <a:spLocks noGrp="1"/>
          </p:cNvSpPr>
          <p:nvPr>
            <p:ph type="sldNum" sz="quarter" idx="12"/>
          </p:nvPr>
        </p:nvSpPr>
        <p:spPr/>
        <p:txBody>
          <a:bodyPr/>
          <a:lstStyle/>
          <a:p>
            <a:fld id="{2754ED01-E2A0-4C1E-8E21-014B99041579}" type="slidenum">
              <a:rPr lang="en-US" smtClean="0"/>
              <a:pPr/>
              <a:t>17</a:t>
            </a:fld>
            <a:endParaRPr lang="en-US"/>
          </a:p>
        </p:txBody>
      </p:sp>
      <p:pic>
        <p:nvPicPr>
          <p:cNvPr id="5" name="EW God is here">
            <a:hlinkClick r:id="" action="ppaction://media"/>
            <a:extLst>
              <a:ext uri="{FF2B5EF4-FFF2-40B4-BE49-F238E27FC236}">
                <a16:creationId xmlns:a16="http://schemas.microsoft.com/office/drawing/2014/main" id="{AB4CE0F8-BF3E-48E7-9B10-D707164D6F1C}"/>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2194718" y="1412776"/>
            <a:ext cx="7802563" cy="4389437"/>
          </a:xfrm>
          <a:prstGeom prst="rect">
            <a:avLst/>
          </a:prstGeom>
        </p:spPr>
      </p:pic>
      <p:sp>
        <p:nvSpPr>
          <p:cNvPr id="6" name="Rectangle 5">
            <a:extLst>
              <a:ext uri="{FF2B5EF4-FFF2-40B4-BE49-F238E27FC236}">
                <a16:creationId xmlns:a16="http://schemas.microsoft.com/office/drawing/2014/main" id="{A8E0C089-832A-48ED-8683-CEFBEE8B0610}"/>
              </a:ext>
            </a:extLst>
          </p:cNvPr>
          <p:cNvSpPr/>
          <p:nvPr/>
        </p:nvSpPr>
        <p:spPr>
          <a:xfrm>
            <a:off x="479376" y="356989"/>
            <a:ext cx="1932132" cy="369332"/>
          </a:xfrm>
          <a:prstGeom prst="rect">
            <a:avLst/>
          </a:prstGeom>
        </p:spPr>
        <p:txBody>
          <a:bodyPr wrap="none">
            <a:spAutoFit/>
          </a:bodyPr>
          <a:lstStyle/>
          <a:p>
            <a:r>
              <a:rPr lang="en-AU" dirty="0"/>
              <a:t>Song – God is here</a:t>
            </a:r>
          </a:p>
        </p:txBody>
      </p:sp>
    </p:spTree>
    <p:extLst>
      <p:ext uri="{BB962C8B-B14F-4D97-AF65-F5344CB8AC3E}">
        <p14:creationId xmlns:p14="http://schemas.microsoft.com/office/powerpoint/2010/main" val="35433564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51000">
        <p15:prstTrans prst="peelOff"/>
      </p:transition>
    </mc:Choice>
    <mc:Fallback xmlns="">
      <p:transition spd="slow" advTm="2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172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28800AF-CE09-4CC0-8121-EB2245AD6A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AU" dirty="0"/>
              <a:t>References</a:t>
            </a:r>
          </a:p>
        </p:txBody>
      </p:sp>
      <p:sp>
        <p:nvSpPr>
          <p:cNvPr id="3" name="Content Placeholder 2"/>
          <p:cNvSpPr>
            <a:spLocks noGrp="1"/>
          </p:cNvSpPr>
          <p:nvPr>
            <p:ph idx="1"/>
          </p:nvPr>
        </p:nvSpPr>
        <p:spPr/>
        <p:txBody>
          <a:bodyPr>
            <a:normAutofit/>
          </a:bodyPr>
          <a:lstStyle/>
          <a:p>
            <a:pPr marL="0" indent="0">
              <a:buNone/>
            </a:pPr>
            <a:r>
              <a:rPr lang="en-GB" sz="1800" dirty="0"/>
              <a:t>It’s who we are – Diocese of Wollongong. Used with permission.</a:t>
            </a:r>
            <a:endParaRPr lang="en-AU" sz="1800" dirty="0"/>
          </a:p>
          <a:p>
            <a:pPr marL="0" indent="0">
              <a:buNone/>
            </a:pPr>
            <a:endParaRPr lang="en-AU" sz="1800" dirty="0"/>
          </a:p>
          <a:p>
            <a:pPr marL="0" indent="0">
              <a:buNone/>
            </a:pPr>
            <a:r>
              <a:rPr lang="en-AU" sz="1800" dirty="0"/>
              <a:t>The Jesus Creed – Dan </a:t>
            </a:r>
            <a:r>
              <a:rPr lang="en-AU" sz="1800" dirty="0" err="1"/>
              <a:t>Stevers</a:t>
            </a:r>
            <a:r>
              <a:rPr lang="en-AU" sz="1800" dirty="0"/>
              <a:t>. Free Resource, used under licence.</a:t>
            </a:r>
          </a:p>
          <a:p>
            <a:pPr marL="0" indent="0">
              <a:buNone/>
            </a:pPr>
            <a:endParaRPr lang="en-AU" sz="1800" dirty="0"/>
          </a:p>
          <a:p>
            <a:pPr marL="0" indent="0">
              <a:buNone/>
            </a:pPr>
            <a:r>
              <a:rPr lang="en-AU" sz="1800" dirty="0"/>
              <a:t>Background images – shutterstock.com and danstevers.com – Purchased.</a:t>
            </a:r>
          </a:p>
          <a:p>
            <a:pPr marL="0" indent="0">
              <a:buNone/>
            </a:pPr>
            <a:endParaRPr lang="en-AU" sz="1800" dirty="0"/>
          </a:p>
          <a:p>
            <a:pPr marL="0" indent="0">
              <a:buNone/>
            </a:pPr>
            <a:r>
              <a:rPr lang="en-AU" sz="1800" dirty="0"/>
              <a:t>Love God. Love Others picture - </a:t>
            </a:r>
            <a:r>
              <a:rPr lang="en-AU" sz="1800" dirty="0" err="1"/>
              <a:t>Faithlife</a:t>
            </a:r>
            <a:r>
              <a:rPr lang="en-AU" sz="1800" dirty="0"/>
              <a:t> Proclaim – authorised usage</a:t>
            </a:r>
          </a:p>
          <a:p>
            <a:pPr marL="0" indent="0">
              <a:buNone/>
            </a:pPr>
            <a:endParaRPr lang="en-AU" sz="1800" dirty="0"/>
          </a:p>
          <a:p>
            <a:pPr marL="0" indent="0">
              <a:buNone/>
            </a:pPr>
            <a:r>
              <a:rPr lang="en-AU" sz="1800" dirty="0"/>
              <a:t>Song: “God is here” by EmmanuelWorship – used under licence.</a:t>
            </a:r>
          </a:p>
        </p:txBody>
      </p:sp>
      <p:sp>
        <p:nvSpPr>
          <p:cNvPr id="4" name="Slide Number Placeholder 3"/>
          <p:cNvSpPr>
            <a:spLocks noGrp="1"/>
          </p:cNvSpPr>
          <p:nvPr>
            <p:ph type="sldNum" sz="quarter" idx="12"/>
          </p:nvPr>
        </p:nvSpPr>
        <p:spPr/>
        <p:txBody>
          <a:bodyPr/>
          <a:lstStyle/>
          <a:p>
            <a:fld id="{2754ED01-E2A0-4C1E-8E21-014B99041579}" type="slidenum">
              <a:rPr lang="en-US" smtClean="0"/>
              <a:pPr/>
              <a:t>18</a:t>
            </a:fld>
            <a:endParaRPr lang="en-US"/>
          </a:p>
        </p:txBody>
      </p:sp>
    </p:spTree>
    <p:extLst>
      <p:ext uri="{BB962C8B-B14F-4D97-AF65-F5344CB8AC3E}">
        <p14:creationId xmlns:p14="http://schemas.microsoft.com/office/powerpoint/2010/main" val="31959900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7C71C89241849A80DABBEF14F3F3B" ma:contentTypeVersion="16" ma:contentTypeDescription="Create a new document." ma:contentTypeScope="" ma:versionID="9a5d64c0cb36e5888dfd3d5ebd22d52b">
  <xsd:schema xmlns:xsd="http://www.w3.org/2001/XMLSchema" xmlns:xs="http://www.w3.org/2001/XMLSchema" xmlns:p="http://schemas.microsoft.com/office/2006/metadata/properties" xmlns:ns2="756f9fca-6c8b-4e72-98d6-4f1de215d9c9" xmlns:ns3="86d7f084-eb42-418b-839a-d70071c42069" targetNamespace="http://schemas.microsoft.com/office/2006/metadata/properties" ma:root="true" ma:fieldsID="e1fa94a1a48dfc97c261bca641c663d0" ns2:_="" ns3:_="">
    <xsd:import namespace="756f9fca-6c8b-4e72-98d6-4f1de215d9c9"/>
    <xsd:import namespace="86d7f084-eb42-418b-839a-d70071c4206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6f9fca-6c8b-4e72-98d6-4f1de215d9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a085930-80ae-4405-a647-be616eaa507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d7f084-eb42-418b-839a-d70071c4206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1b3579cf-7041-4f6b-aee0-e8d403e7c7ca}" ma:internalName="TaxCatchAll" ma:showField="CatchAllData" ma:web="86d7f084-eb42-418b-839a-d70071c420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56f9fca-6c8b-4e72-98d6-4f1de215d9c9">
      <Terms xmlns="http://schemas.microsoft.com/office/infopath/2007/PartnerControls"/>
    </lcf76f155ced4ddcb4097134ff3c332f>
    <TaxCatchAll xmlns="86d7f084-eb42-418b-839a-d70071c42069" xsi:nil="true"/>
  </documentManagement>
</p:properties>
</file>

<file path=customXml/itemProps1.xml><?xml version="1.0" encoding="utf-8"?>
<ds:datastoreItem xmlns:ds="http://schemas.openxmlformats.org/officeDocument/2006/customXml" ds:itemID="{8E511B97-B416-477F-A7E8-0BF037409F6B}"/>
</file>

<file path=customXml/itemProps2.xml><?xml version="1.0" encoding="utf-8"?>
<ds:datastoreItem xmlns:ds="http://schemas.openxmlformats.org/officeDocument/2006/customXml" ds:itemID="{A75636BB-94DB-4F87-9D0C-224B38978104}"/>
</file>

<file path=customXml/itemProps3.xml><?xml version="1.0" encoding="utf-8"?>
<ds:datastoreItem xmlns:ds="http://schemas.openxmlformats.org/officeDocument/2006/customXml" ds:itemID="{98CCA1F6-76C1-4562-BD4F-C1187CA20053}"/>
</file>

<file path=docProps/app.xml><?xml version="1.0" encoding="utf-8"?>
<Properties xmlns="http://schemas.openxmlformats.org/officeDocument/2006/extended-properties" xmlns:vt="http://schemas.openxmlformats.org/officeDocument/2006/docPropsVTypes">
  <Template>Office Theme</Template>
  <TotalTime>687</TotalTime>
  <Words>765</Words>
  <Application>Microsoft Office PowerPoint</Application>
  <PresentationFormat>Widescreen</PresentationFormat>
  <Paragraphs>123</Paragraphs>
  <Slides>18</Slides>
  <Notes>9</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Book Antiqua</vt:lpstr>
      <vt:lpstr>Calibri</vt:lpstr>
      <vt:lpstr>Sylfaen</vt:lpstr>
      <vt:lpstr>Tahoma</vt:lpstr>
      <vt:lpstr>Office Theme</vt:lpstr>
      <vt:lpstr>To be a  disciple of</vt:lpstr>
      <vt:lpstr>RULES and</vt:lpstr>
      <vt:lpstr>PowerPoint Presentation</vt:lpstr>
      <vt:lpstr>It’s who we are</vt:lpstr>
      <vt:lpstr>The Standard of Jesus</vt:lpstr>
      <vt:lpstr>PowerPoint Presentation</vt:lpstr>
      <vt:lpstr>Love One Another</vt:lpstr>
      <vt:lpstr>“Love the Lord your God with your whole heart, with  all your soul and with  all your mind…  Love your neighbour  as you love yourself.”  (Matthew 22: 37,39)</vt:lpstr>
      <vt:lpstr>To be a disciple of Jesus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Company>Diocese of Broken Bay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Be A Disciple of Jesus</dc:title>
  <dc:creator>Michael Tebbutt</dc:creator>
  <cp:lastModifiedBy>Richard Healey</cp:lastModifiedBy>
  <cp:revision>39</cp:revision>
  <cp:lastPrinted>2019-07-01T06:55:18Z</cp:lastPrinted>
  <dcterms:created xsi:type="dcterms:W3CDTF">2017-05-20T09:30:39Z</dcterms:created>
  <dcterms:modified xsi:type="dcterms:W3CDTF">2019-08-28T03:58:05Z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0x0101006A27C71C89241849A80DABBEF14F3F3B</vt:lpwstr>
  </property>
  <property fmtid="{D5CDD505-2E9C-101B-9397-08002B2CF9AE}" pid="3" name="MediaServiceImageTags">
    <vt:lpwstr/>
  </property>
</Properties>
</file>