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1"/>
  </p:notesMasterIdLst>
  <p:handoutMasterIdLst>
    <p:handoutMasterId r:id="rId12"/>
  </p:handoutMasterIdLst>
  <p:sldIdLst>
    <p:sldId id="265" r:id="rId3"/>
    <p:sldId id="277" r:id="rId4"/>
    <p:sldId id="258" r:id="rId5"/>
    <p:sldId id="278" r:id="rId6"/>
    <p:sldId id="267" r:id="rId7"/>
    <p:sldId id="261" r:id="rId8"/>
    <p:sldId id="275" r:id="rId9"/>
    <p:sldId id="276" r:id="rId10"/>
  </p:sldIdLst>
  <p:sldSz cx="12192000" cy="6858000"/>
  <p:notesSz cx="5519738"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125" autoAdjust="0"/>
  </p:normalViewPr>
  <p:slideViewPr>
    <p:cSldViewPr snapToGrid="0">
      <p:cViewPr varScale="1">
        <p:scale>
          <a:sx n="107" d="100"/>
          <a:sy n="107" d="100"/>
        </p:scale>
        <p:origin x="750" y="108"/>
      </p:cViewPr>
      <p:guideLst>
        <p:guide pos="3840"/>
        <p:guide orient="horz" pos="2160"/>
      </p:guideLst>
    </p:cSldViewPr>
  </p:slid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18" Type="http://schemas.openxmlformats.org/officeDocument/2006/relationships/customXml" Target="../customXml/item3.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17" Type="http://schemas.openxmlformats.org/officeDocument/2006/relationships/customXml" Target="../customXml/item2.xml"/><Relationship Id="rId2" Type="http://schemas.openxmlformats.org/officeDocument/2006/relationships/slideMaster" Target="slideMasters/slideMaster1.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391886" cy="51350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126574" y="0"/>
            <a:ext cx="2391886" cy="513508"/>
          </a:xfrm>
          <a:prstGeom prst="rect">
            <a:avLst/>
          </a:prstGeom>
        </p:spPr>
        <p:txBody>
          <a:bodyPr vert="horz" lIns="91440" tIns="45720" rIns="91440" bIns="45720" rtlCol="0"/>
          <a:lstStyle>
            <a:lvl1pPr algn="r">
              <a:defRPr sz="1200"/>
            </a:lvl1pPr>
          </a:lstStyle>
          <a:p>
            <a:fld id="{20EA5F0D-C1DC-412F-A146-DDB3A74B588F}" type="datetimeFigureOut">
              <a:rPr lang="en-US"/>
              <a:t>8/28/2019</a:t>
            </a:fld>
            <a:endParaRPr/>
          </a:p>
        </p:txBody>
      </p:sp>
      <p:sp>
        <p:nvSpPr>
          <p:cNvPr id="4" name="Footer Placeholder 3"/>
          <p:cNvSpPr>
            <a:spLocks noGrp="1"/>
          </p:cNvSpPr>
          <p:nvPr>
            <p:ph type="ftr" sz="quarter" idx="2"/>
          </p:nvPr>
        </p:nvSpPr>
        <p:spPr>
          <a:xfrm>
            <a:off x="0" y="9721107"/>
            <a:ext cx="2391886" cy="51350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126574" y="9721107"/>
            <a:ext cx="2391886" cy="51350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391886" cy="51350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126574" y="0"/>
            <a:ext cx="2391886" cy="513508"/>
          </a:xfrm>
          <a:prstGeom prst="rect">
            <a:avLst/>
          </a:prstGeom>
        </p:spPr>
        <p:txBody>
          <a:bodyPr vert="horz" lIns="91440" tIns="45720" rIns="91440" bIns="45720" rtlCol="0"/>
          <a:lstStyle>
            <a:lvl1pPr algn="r">
              <a:defRPr sz="1200"/>
            </a:lvl1pPr>
          </a:lstStyle>
          <a:p>
            <a:fld id="{A8CDE508-72C8-4AB5-AA9C-1584D31690E0}" type="datetimeFigureOut">
              <a:rPr lang="en-US"/>
              <a:t>8/28/2019</a:t>
            </a:fld>
            <a:endParaRPr/>
          </a:p>
        </p:txBody>
      </p:sp>
      <p:sp>
        <p:nvSpPr>
          <p:cNvPr id="4" name="Slide Image Placeholder 3"/>
          <p:cNvSpPr>
            <a:spLocks noGrp="1" noRot="1" noChangeAspect="1"/>
          </p:cNvSpPr>
          <p:nvPr>
            <p:ph type="sldImg" idx="2"/>
          </p:nvPr>
        </p:nvSpPr>
        <p:spPr>
          <a:xfrm>
            <a:off x="-309563" y="1279525"/>
            <a:ext cx="6138863" cy="34544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551974" y="4925407"/>
            <a:ext cx="4415790" cy="3454182"/>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721107"/>
            <a:ext cx="2391886" cy="51350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126574" y="9721107"/>
            <a:ext cx="2391886" cy="51350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Slide will automatically transition at the end of the video. 1.34</a:t>
            </a:r>
          </a:p>
        </p:txBody>
      </p:sp>
      <p:sp>
        <p:nvSpPr>
          <p:cNvPr id="4" name="Slide Number Placeholder 3"/>
          <p:cNvSpPr>
            <a:spLocks noGrp="1"/>
          </p:cNvSpPr>
          <p:nvPr>
            <p:ph type="sldNum" sz="quarter" idx="5"/>
          </p:nvPr>
        </p:nvSpPr>
        <p:spPr/>
        <p:txBody>
          <a:bodyPr/>
          <a:lstStyle/>
          <a:p>
            <a:fld id="{7FB667E1-E601-4AAF-B95C-B25720D70A60}" type="slidenum">
              <a:rPr lang="en-AU" smtClean="0"/>
              <a:t>3</a:t>
            </a:fld>
            <a:endParaRPr lang="en-AU"/>
          </a:p>
        </p:txBody>
      </p:sp>
    </p:spTree>
    <p:extLst>
      <p:ext uri="{BB962C8B-B14F-4D97-AF65-F5344CB8AC3E}">
        <p14:creationId xmlns:p14="http://schemas.microsoft.com/office/powerpoint/2010/main" val="1956609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Slide will automatically transition at the end of the video. 1.45</a:t>
            </a:r>
          </a:p>
        </p:txBody>
      </p:sp>
      <p:sp>
        <p:nvSpPr>
          <p:cNvPr id="4" name="Slide Number Placeholder 3"/>
          <p:cNvSpPr>
            <a:spLocks noGrp="1"/>
          </p:cNvSpPr>
          <p:nvPr>
            <p:ph type="sldNum" sz="quarter" idx="5"/>
          </p:nvPr>
        </p:nvSpPr>
        <p:spPr/>
        <p:txBody>
          <a:bodyPr/>
          <a:lstStyle/>
          <a:p>
            <a:fld id="{7FB667E1-E601-4AAF-B95C-B25720D70A60}" type="slidenum">
              <a:rPr lang="en-AU" smtClean="0"/>
              <a:t>4</a:t>
            </a:fld>
            <a:endParaRPr lang="en-AU"/>
          </a:p>
        </p:txBody>
      </p:sp>
    </p:spTree>
    <p:extLst>
      <p:ext uri="{BB962C8B-B14F-4D97-AF65-F5344CB8AC3E}">
        <p14:creationId xmlns:p14="http://schemas.microsoft.com/office/powerpoint/2010/main" val="2133543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Video will loop and play in the background. Reflection track lasts for 4 minutes 13 seconds.</a:t>
            </a:r>
          </a:p>
        </p:txBody>
      </p:sp>
      <p:sp>
        <p:nvSpPr>
          <p:cNvPr id="4" name="Slide Number Placeholder 3"/>
          <p:cNvSpPr>
            <a:spLocks noGrp="1"/>
          </p:cNvSpPr>
          <p:nvPr>
            <p:ph type="sldNum" sz="quarter" idx="5"/>
          </p:nvPr>
        </p:nvSpPr>
        <p:spPr/>
        <p:txBody>
          <a:bodyPr/>
          <a:lstStyle/>
          <a:p>
            <a:fld id="{7FB667E1-E601-4AAF-B95C-B25720D70A60}" type="slidenum">
              <a:rPr lang="en-AU" smtClean="0"/>
              <a:t>5</a:t>
            </a:fld>
            <a:endParaRPr lang="en-AU"/>
          </a:p>
        </p:txBody>
      </p:sp>
    </p:spTree>
    <p:extLst>
      <p:ext uri="{BB962C8B-B14F-4D97-AF65-F5344CB8AC3E}">
        <p14:creationId xmlns:p14="http://schemas.microsoft.com/office/powerpoint/2010/main" val="745156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You Move us to delight.</a:t>
            </a:r>
          </a:p>
          <a:p>
            <a:r>
              <a:rPr lang="en-GB" dirty="0"/>
              <a:t>Slide will automatically transition at end of the video.</a:t>
            </a:r>
            <a:r>
              <a:rPr lang="en-AU" dirty="0"/>
              <a:t> 3.26</a:t>
            </a:r>
          </a:p>
        </p:txBody>
      </p:sp>
      <p:sp>
        <p:nvSpPr>
          <p:cNvPr id="4" name="Slide Number Placeholder 3"/>
          <p:cNvSpPr>
            <a:spLocks noGrp="1"/>
          </p:cNvSpPr>
          <p:nvPr>
            <p:ph type="sldNum" sz="quarter" idx="5"/>
          </p:nvPr>
        </p:nvSpPr>
        <p:spPr/>
        <p:txBody>
          <a:bodyPr/>
          <a:lstStyle/>
          <a:p>
            <a:fld id="{7FB667E1-E601-4AAF-B95C-B25720D70A60}" type="slidenum">
              <a:rPr lang="en-AU" smtClean="0"/>
              <a:t>7</a:t>
            </a:fld>
            <a:endParaRPr lang="en-AU"/>
          </a:p>
        </p:txBody>
      </p:sp>
    </p:spTree>
    <p:extLst>
      <p:ext uri="{BB962C8B-B14F-4D97-AF65-F5344CB8AC3E}">
        <p14:creationId xmlns:p14="http://schemas.microsoft.com/office/powerpoint/2010/main" val="25883600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un rising over grassy hills" title="Slide Design Pictur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 y="0"/>
            <a:ext cx="12188699" cy="4799300"/>
          </a:xfrm>
          <a:prstGeom prst="rect">
            <a:avLst/>
          </a:prstGeom>
        </p:spPr>
      </p:pic>
      <p:sp>
        <p:nvSpPr>
          <p:cNvPr id="4" name="Rectangle 3"/>
          <p:cNvSpPr/>
          <p:nvPr/>
        </p:nvSpPr>
        <p:spPr bwMode="ltGray">
          <a:xfrm>
            <a:off x="-2" y="4754880"/>
            <a:ext cx="12192002" cy="21031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6" name="Rectangle 5"/>
          <p:cNvSpPr/>
          <p:nvPr/>
        </p:nvSpPr>
        <p:spPr bwMode="white">
          <a:xfrm>
            <a:off x="-127" y="4724400"/>
            <a:ext cx="12188826" cy="76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523999" y="4800600"/>
            <a:ext cx="9144002" cy="1143000"/>
          </a:xfrm>
        </p:spPr>
        <p:txBody>
          <a:bodyPr anchor="b">
            <a:normAutofit/>
          </a:bodyPr>
          <a:lstStyle>
            <a:lvl1pPr algn="ctr">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522413" y="5943600"/>
            <a:ext cx="9144002" cy="762000"/>
          </a:xfrm>
        </p:spPr>
        <p:txBody>
          <a:bodyPr>
            <a:normAutofit/>
          </a:bodyPr>
          <a:lstStyle>
            <a:lvl1pPr marL="0" indent="0" algn="ctr">
              <a:spcBef>
                <a:spcPts val="0"/>
              </a:spcBef>
              <a:buNone/>
              <a:defRPr sz="2000" cap="none" baseline="0">
                <a:solidFill>
                  <a:schemeClr val="bg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E583DDF-CA54-461A-A486-592D2374C532}" type="datetimeFigureOut">
              <a:rPr lang="en-US"/>
              <a:t>8/28/2019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7" name="Rectangle 6"/>
          <p:cNvSpPr/>
          <p:nvPr/>
        </p:nvSpPr>
        <p:spPr bwMode="ltGray">
          <a:xfrm>
            <a:off x="0" y="0"/>
            <a:ext cx="12188826" cy="4572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8" name="Rectangle 7"/>
          <p:cNvSpPr/>
          <p:nvPr/>
        </p:nvSpPr>
        <p:spPr bwMode="white">
          <a:xfrm>
            <a:off x="-1" y="4114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524000" y="1143000"/>
            <a:ext cx="9144000" cy="2667000"/>
          </a:xfrm>
        </p:spPr>
        <p:txBody>
          <a:bodyPr anchor="b">
            <a:normAutofit/>
          </a:bodyPr>
          <a:lstStyle>
            <a:lvl1pPr algn="ctr">
              <a:defRPr sz="5200" b="0"/>
            </a:lvl1pPr>
          </a:lstStyle>
          <a:p>
            <a:r>
              <a:rPr lang="en-US"/>
              <a:t>Click to edit Master title style</a:t>
            </a:r>
            <a:endParaRPr/>
          </a:p>
        </p:txBody>
      </p:sp>
      <p:sp>
        <p:nvSpPr>
          <p:cNvPr id="3" name="Text Placeholder 2"/>
          <p:cNvSpPr>
            <a:spLocks noGrp="1"/>
          </p:cNvSpPr>
          <p:nvPr>
            <p:ph type="body" idx="1"/>
          </p:nvPr>
        </p:nvSpPr>
        <p:spPr>
          <a:xfrm>
            <a:off x="1524000" y="3810000"/>
            <a:ext cx="9144000" cy="1143000"/>
          </a:xfrm>
        </p:spPr>
        <p:txBody>
          <a:bodyPr anchor="t">
            <a:normAutofit/>
          </a:bodyPr>
          <a:lstStyle>
            <a:lvl1pPr marL="0" indent="0" algn="ctr">
              <a:spcBef>
                <a:spcPts val="0"/>
              </a:spcBef>
              <a:buNone/>
              <a:defRPr sz="2400" cap="none"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583DDF-CA54-461A-A486-592D2374C532}" type="datetimeFigureOut">
              <a:rPr lang="en-US"/>
              <a:t>8/28/2019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Alternate 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1143000"/>
            <a:ext cx="9144000" cy="2667000"/>
          </a:xfrm>
        </p:spPr>
        <p:txBody>
          <a:bodyPr anchor="b">
            <a:normAutofit/>
          </a:bodyPr>
          <a:lstStyle>
            <a:lvl1pPr algn="ctr">
              <a:defRPr sz="5200" b="0">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1522413" y="3810000"/>
            <a:ext cx="9144000" cy="1143000"/>
          </a:xfrm>
        </p:spPr>
        <p:txBody>
          <a:bodyPr anchor="t">
            <a:normAutofit/>
          </a:bodyPr>
          <a:lstStyle>
            <a:lvl1pPr marL="0" indent="0" algn="ctr">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8/28/2019</a:t>
            </a:fld>
            <a:endParaRPr/>
          </a:p>
        </p:txBody>
      </p:sp>
      <p:sp>
        <p:nvSpPr>
          <p:cNvPr id="5" name="Footer Placeholder 4"/>
          <p:cNvSpPr>
            <a:spLocks noGrp="1"/>
          </p:cNvSpPr>
          <p:nvPr>
            <p:ph type="ftr" sz="quarter" idx="11"/>
          </p:nvPr>
        </p:nvSpPr>
        <p:spPr/>
        <p:txBody>
          <a:bodyPr/>
          <a:lstStyle>
            <a:lvl1pPr>
              <a:defRPr>
                <a:solidFill>
                  <a:schemeClr val="tx2"/>
                </a:solidFill>
              </a:defRPr>
            </a:lvl1pPr>
          </a:lstStyle>
          <a:p>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8043280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34112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7888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9DD7D43D-6574-4C7B-808D-C6C12215A4D4}" type="datetimeFigureOut">
              <a:rPr lang="en-US"/>
              <a:t>8/28/2019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A0ECE5F2-81AA-4605-B028-6FBA391056AF}" type="slidenum">
              <a:rPr/>
              <a:t>‹#›</a:t>
            </a:fld>
            <a:endParaRPr/>
          </a:p>
        </p:txBody>
      </p:sp>
    </p:spTree>
    <p:extLst>
      <p:ext uri="{BB962C8B-B14F-4D97-AF65-F5344CB8AC3E}">
        <p14:creationId xmlns:p14="http://schemas.microsoft.com/office/powerpoint/2010/main" val="3117078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34112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112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7888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9E583DDF-CA54-461A-A486-592D2374C532}" type="datetimeFigureOut">
              <a:rPr lang="en-US"/>
              <a:t>8/28/2019</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057080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9E583DDF-CA54-461A-A486-592D2374C532}" type="datetimeFigureOut">
              <a:rPr lang="en-US"/>
              <a:t>8/28/2019</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8/28/2019</a:t>
            </a:fld>
            <a:endParaRPr/>
          </a:p>
        </p:txBody>
      </p:sp>
      <p:sp>
        <p:nvSpPr>
          <p:cNvPr id="3" name="Footer Placeholder 2"/>
          <p:cNvSpPr>
            <a:spLocks noGrp="1"/>
          </p:cNvSpPr>
          <p:nvPr>
            <p:ph type="ftr" sz="quarter" idx="11"/>
          </p:nvPr>
        </p:nvSpPr>
        <p:spPr/>
        <p:txBody>
          <a:bodyPr/>
          <a:lstStyle>
            <a:lvl1pPr>
              <a:defRPr>
                <a:solidFill>
                  <a:schemeClr val="tx2"/>
                </a:solidFill>
              </a:defRPr>
            </a:lvl1pPr>
          </a:lstStyle>
          <a:p>
            <a:endParaRPr/>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0412" y="2362200"/>
            <a:ext cx="3200400" cy="1990725"/>
          </a:xfrm>
        </p:spPr>
        <p:txBody>
          <a:bodyPr anchor="b">
            <a:normAutofit/>
          </a:bodyPr>
          <a:lstStyle>
            <a:lvl1pPr>
              <a:defRPr sz="3400" b="0"/>
            </a:lvl1pPr>
          </a:lstStyle>
          <a:p>
            <a:r>
              <a:rPr lang="en-US"/>
              <a:t>Click to edit Master title style</a:t>
            </a:r>
            <a:endParaRPr/>
          </a:p>
        </p:txBody>
      </p:sp>
      <p:sp>
        <p:nvSpPr>
          <p:cNvPr id="3" name="Content Placeholder 2"/>
          <p:cNvSpPr>
            <a:spLocks noGrp="1"/>
          </p:cNvSpPr>
          <p:nvPr>
            <p:ph idx="1"/>
          </p:nvPr>
        </p:nvSpPr>
        <p:spPr>
          <a:xfrm>
            <a:off x="4494212" y="685800"/>
            <a:ext cx="7239001"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583DDF-CA54-461A-A486-592D2374C532}" type="datetimeFigureOut">
              <a:rPr lang="en-US"/>
              <a:t>8/28/2019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Alternate Content with Caption">
    <p:spTree>
      <p:nvGrpSpPr>
        <p:cNvPr id="1" name=""/>
        <p:cNvGrpSpPr/>
        <p:nvPr/>
      </p:nvGrpSpPr>
      <p:grpSpPr>
        <a:xfrm>
          <a:off x="0" y="0"/>
          <a:ext cx="0" cy="0"/>
          <a:chOff x="0" y="0"/>
          <a:chExt cx="0" cy="0"/>
        </a:xfrm>
      </p:grpSpPr>
      <p:sp>
        <p:nvSpPr>
          <p:cNvPr id="8" name="Rectangle 7"/>
          <p:cNvSpPr/>
          <p:nvPr/>
        </p:nvSpPr>
        <p:spPr bwMode="ltGray">
          <a:xfrm>
            <a:off x="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60412" y="2362200"/>
            <a:ext cx="3200400" cy="1990725"/>
          </a:xfrm>
        </p:spPr>
        <p:txBody>
          <a:bodyPr anchor="b">
            <a:normAutofit/>
          </a:bodyPr>
          <a:lstStyle>
            <a:lvl1pPr>
              <a:defRPr sz="3400" b="0">
                <a:solidFill>
                  <a:schemeClr val="bg1"/>
                </a:solidFill>
              </a:defRPr>
            </a:lvl1pPr>
          </a:lstStyle>
          <a:p>
            <a:r>
              <a:rPr lang="en-US"/>
              <a:t>Click to edit Master title style</a:t>
            </a:r>
            <a:endParaRPr/>
          </a:p>
        </p:txBody>
      </p:sp>
      <p:sp>
        <p:nvSpPr>
          <p:cNvPr id="3" name="Content Placeholder 2"/>
          <p:cNvSpPr>
            <a:spLocks noGrp="1"/>
          </p:cNvSpPr>
          <p:nvPr>
            <p:ph idx="1"/>
          </p:nvPr>
        </p:nvSpPr>
        <p:spPr>
          <a:xfrm>
            <a:off x="5362892" y="685800"/>
            <a:ext cx="6370320"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8/28/2019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37693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bwMode="ltGray">
          <a:xfrm>
            <a:off x="731520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923214" y="2362200"/>
            <a:ext cx="3200400" cy="1993392"/>
          </a:xfrm>
        </p:spPr>
        <p:txBody>
          <a:bodyPr anchor="b">
            <a:normAutofit/>
          </a:bodyPr>
          <a:lstStyle>
            <a:lvl1pPr>
              <a:defRPr sz="3400" b="0">
                <a:solidFill>
                  <a:schemeClr val="bg1"/>
                </a:solidFill>
              </a:defRPr>
            </a:lvl1pPr>
          </a:lstStyle>
          <a:p>
            <a:r>
              <a:rPr lang="en-US"/>
              <a:t>Click to edit Master title style</a:t>
            </a:r>
            <a:endParaRPr/>
          </a:p>
        </p:txBody>
      </p:sp>
      <p:sp>
        <p:nvSpPr>
          <p:cNvPr id="3" name="Picture Placeholder 2"/>
          <p:cNvSpPr>
            <a:spLocks noGrp="1"/>
          </p:cNvSpPr>
          <p:nvPr>
            <p:ph type="pic" idx="1"/>
          </p:nvPr>
        </p:nvSpPr>
        <p:spPr>
          <a:xfrm>
            <a:off x="0" y="0"/>
            <a:ext cx="7315200" cy="6858000"/>
          </a:xfrm>
          <a:solidFill>
            <a:schemeClr val="bg2">
              <a:lumMod val="90000"/>
            </a:schemeClr>
          </a:solidFill>
        </p:spPr>
        <p:txBody>
          <a:bodyPr/>
          <a:lstStyle>
            <a:lvl1pPr marL="0" indent="0" algn="ctr">
              <a:buNone/>
              <a:defRPr sz="32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23214" y="4355592"/>
            <a:ext cx="3200400" cy="1644614"/>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583DDF-CA54-461A-A486-592D2374C532}" type="datetimeFigureOut">
              <a:rPr lang="en-US"/>
              <a:t>8/28/2019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E583DDF-CA54-461A-A486-592D2374C532}" type="datetimeFigureOut">
              <a:rPr lang="en-US"/>
              <a:t>8/28/2019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E583DDF-CA54-461A-A486-592D2374C532}" type="datetimeFigureOut">
              <a:rPr lang="en-US"/>
              <a:t>8/28/2019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bwMode="ltGray">
          <a:xfrm>
            <a:off x="1587" y="6583680"/>
            <a:ext cx="12188826" cy="2743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8" name="Rectangle 7"/>
          <p:cNvSpPr/>
          <p:nvPr/>
        </p:nvSpPr>
        <p:spPr bwMode="white">
          <a:xfrm>
            <a:off x="1587" y="65836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Placeholder 1"/>
          <p:cNvSpPr>
            <a:spLocks noGrp="1"/>
          </p:cNvSpPr>
          <p:nvPr>
            <p:ph type="title"/>
          </p:nvPr>
        </p:nvSpPr>
        <p:spPr>
          <a:xfrm>
            <a:off x="1341120" y="467360"/>
            <a:ext cx="950976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341120" y="1901952"/>
            <a:ext cx="9509760" cy="41276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8875776" y="6601968"/>
            <a:ext cx="960120" cy="237744"/>
          </a:xfrm>
          <a:prstGeom prst="rect">
            <a:avLst/>
          </a:prstGeom>
        </p:spPr>
        <p:txBody>
          <a:bodyPr vert="horz" lIns="91440" tIns="45720" rIns="91440" bIns="45720" rtlCol="0" anchor="ctr"/>
          <a:lstStyle>
            <a:lvl1pPr algn="r">
              <a:defRPr sz="800">
                <a:solidFill>
                  <a:schemeClr val="bg2"/>
                </a:solidFill>
              </a:defRPr>
            </a:lvl1pPr>
          </a:lstStyle>
          <a:p>
            <a:fld id="{9E583DDF-CA54-461A-A486-592D2374C532}" type="datetimeFigureOut">
              <a:rPr lang="en-US"/>
              <a:pPr/>
              <a:t>8/28/2019</a:t>
            </a:fld>
            <a:endParaRPr/>
          </a:p>
        </p:txBody>
      </p:sp>
      <p:sp>
        <p:nvSpPr>
          <p:cNvPr id="5" name="Footer Placeholder 4"/>
          <p:cNvSpPr>
            <a:spLocks noGrp="1"/>
          </p:cNvSpPr>
          <p:nvPr>
            <p:ph type="ftr" sz="quarter" idx="3"/>
          </p:nvPr>
        </p:nvSpPr>
        <p:spPr>
          <a:xfrm>
            <a:off x="1341120" y="6601968"/>
            <a:ext cx="7159752" cy="237744"/>
          </a:xfrm>
          <a:prstGeom prst="rect">
            <a:avLst/>
          </a:prstGeom>
        </p:spPr>
        <p:txBody>
          <a:bodyPr vert="horz" lIns="91440" tIns="45720" rIns="91440" bIns="45720" rtlCol="0" anchor="ctr"/>
          <a:lstStyle>
            <a:lvl1pPr algn="l">
              <a:defRPr sz="800" cap="all" baseline="0">
                <a:solidFill>
                  <a:schemeClr val="bg2"/>
                </a:solidFill>
              </a:defRPr>
            </a:lvl1pPr>
          </a:lstStyle>
          <a:p>
            <a:endParaRPr/>
          </a:p>
        </p:txBody>
      </p:sp>
      <p:sp>
        <p:nvSpPr>
          <p:cNvPr id="6" name="Slide Number Placeholder 5"/>
          <p:cNvSpPr>
            <a:spLocks noGrp="1"/>
          </p:cNvSpPr>
          <p:nvPr>
            <p:ph type="sldNum" sz="quarter" idx="4"/>
          </p:nvPr>
        </p:nvSpPr>
        <p:spPr>
          <a:xfrm>
            <a:off x="10210800" y="6601968"/>
            <a:ext cx="640080" cy="237744"/>
          </a:xfrm>
          <a:prstGeom prst="rect">
            <a:avLst/>
          </a:prstGeom>
        </p:spPr>
        <p:txBody>
          <a:bodyPr vert="horz" lIns="91440" tIns="45720" rIns="91440" bIns="45720" rtlCol="0" anchor="ctr"/>
          <a:lstStyle>
            <a:lvl1pPr algn="r">
              <a:defRPr sz="800">
                <a:solidFill>
                  <a:schemeClr val="bg2"/>
                </a:solidFill>
              </a:defRPr>
            </a:lvl1pPr>
          </a:lstStyle>
          <a:p>
            <a:fld id="{CA8D9AD5-F248-4919-864A-CFD76CC027D6}" type="slidenum">
              <a:rPr/>
              <a:pPr/>
              <a:t>‹#›</a:t>
            </a:fld>
            <a:endParaRPr/>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2" r:id="rId4"/>
    <p:sldLayoutId id="2147483661" r:id="rId5"/>
    <p:sldLayoutId id="2147483653" r:id="rId6"/>
    <p:sldLayoutId id="2147483654" r:id="rId7"/>
    <p:sldLayoutId id="2147483655" r:id="rId8"/>
    <p:sldLayoutId id="2147483656" r:id="rId9"/>
    <p:sldLayoutId id="2147483663" r:id="rId10"/>
    <p:sldLayoutId id="2147483657" r:id="rId11"/>
    <p:sldLayoutId id="2147483658" r:id="rId12"/>
    <p:sldLayoutId id="2147483659"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2">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2"/>
        </a:buClr>
        <a:buSzPct val="100000"/>
        <a:buFont typeface="Arial" pitchFamily="34" charset="0"/>
        <a:buChar char="▪"/>
        <a:defRPr sz="2000" kern="1200">
          <a:solidFill>
            <a:schemeClr val="tx2"/>
          </a:solidFill>
          <a:latin typeface="+mn-lt"/>
          <a:ea typeface="+mn-ea"/>
          <a:cs typeface="+mn-cs"/>
        </a:defRPr>
      </a:lvl1pPr>
      <a:lvl2pPr marL="594360" indent="-228600" algn="l" defTabSz="914400" rtl="0" eaLnBrk="1" latinLnBrk="0" hangingPunct="1">
        <a:lnSpc>
          <a:spcPct val="90000"/>
        </a:lnSpc>
        <a:spcBef>
          <a:spcPts val="1000"/>
        </a:spcBef>
        <a:buClr>
          <a:schemeClr val="tx2"/>
        </a:buClr>
        <a:buSzPct val="100000"/>
        <a:buFont typeface="Arial" pitchFamily="34" charset="0"/>
        <a:buChar char="▪"/>
        <a:defRPr sz="1800" kern="1200">
          <a:solidFill>
            <a:schemeClr val="tx2"/>
          </a:solidFill>
          <a:latin typeface="+mn-lt"/>
          <a:ea typeface="+mn-ea"/>
          <a:cs typeface="+mn-cs"/>
        </a:defRPr>
      </a:lvl2pPr>
      <a:lvl3pPr marL="914400" indent="-228600" algn="l" defTabSz="914400" rtl="0" eaLnBrk="1" latinLnBrk="0" hangingPunct="1">
        <a:lnSpc>
          <a:spcPct val="90000"/>
        </a:lnSpc>
        <a:spcBef>
          <a:spcPts val="800"/>
        </a:spcBef>
        <a:buClr>
          <a:schemeClr val="tx2"/>
        </a:buClr>
        <a:buSzPct val="100000"/>
        <a:buFont typeface="Arial" pitchFamily="34" charset="0"/>
        <a:buChar char="▪"/>
        <a:defRPr sz="1600" kern="1200">
          <a:solidFill>
            <a:schemeClr val="tx2"/>
          </a:solidFill>
          <a:latin typeface="+mn-lt"/>
          <a:ea typeface="+mn-ea"/>
          <a:cs typeface="+mn-cs"/>
        </a:defRPr>
      </a:lvl3pPr>
      <a:lvl4pPr marL="123444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4pPr>
      <a:lvl5pPr marL="155448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media" Target="../media/media4.m4a"/><Relationship Id="rId7" Type="http://schemas.openxmlformats.org/officeDocument/2006/relationships/image" Target="../media/image5.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notesSlide" Target="../notesSlides/notesSlide3.xml"/><Relationship Id="rId5" Type="http://schemas.openxmlformats.org/officeDocument/2006/relationships/slideLayout" Target="../slideLayouts/slideLayout4.xml"/><Relationship Id="rId4" Type="http://schemas.openxmlformats.org/officeDocument/2006/relationships/audio" Target="../media/media4.m4a"/></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effectLst>
                  <a:outerShdw blurRad="38100" dist="38100" dir="2700000" algn="tl">
                    <a:srgbClr val="000000">
                      <a:alpha val="43137"/>
                    </a:srgbClr>
                  </a:outerShdw>
                </a:effectLst>
              </a:rPr>
              <a:t>SERMON ON THE MOUNT</a:t>
            </a:r>
          </a:p>
        </p:txBody>
      </p:sp>
      <p:sp>
        <p:nvSpPr>
          <p:cNvPr id="4" name="Subtitle 3"/>
          <p:cNvSpPr>
            <a:spLocks noGrp="1"/>
          </p:cNvSpPr>
          <p:nvPr>
            <p:ph type="subTitle" idx="1"/>
          </p:nvPr>
        </p:nvSpPr>
        <p:spPr/>
        <p:txBody>
          <a:bodyPr>
            <a:normAutofit/>
          </a:bodyPr>
          <a:lstStyle/>
          <a:p>
            <a:r>
              <a:rPr lang="en-US" sz="4000" b="1" dirty="0">
                <a:effectLst>
                  <a:outerShdw blurRad="38100" dist="38100" dir="2700000" algn="tl">
                    <a:srgbClr val="000000">
                      <a:alpha val="43137"/>
                    </a:srgbClr>
                  </a:outerShdw>
                </a:effectLst>
              </a:rPr>
              <a:t>The Beatitudes</a:t>
            </a:r>
          </a:p>
        </p:txBody>
      </p:sp>
      <p:sp>
        <p:nvSpPr>
          <p:cNvPr id="3" name="Rectangle 2">
            <a:extLst>
              <a:ext uri="{FF2B5EF4-FFF2-40B4-BE49-F238E27FC236}">
                <a16:creationId xmlns:a16="http://schemas.microsoft.com/office/drawing/2014/main" id="{C6957BEA-88A0-4389-B8D9-3A601DBD0358}"/>
              </a:ext>
            </a:extLst>
          </p:cNvPr>
          <p:cNvSpPr/>
          <p:nvPr/>
        </p:nvSpPr>
        <p:spPr>
          <a:xfrm>
            <a:off x="10276120" y="152400"/>
            <a:ext cx="1654620" cy="923330"/>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8.7.1</a:t>
            </a:r>
          </a:p>
        </p:txBody>
      </p:sp>
    </p:spTree>
    <p:extLst>
      <p:ext uri="{BB962C8B-B14F-4D97-AF65-F5344CB8AC3E}">
        <p14:creationId xmlns:p14="http://schemas.microsoft.com/office/powerpoint/2010/main" val="2798809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unset in the background&#10;&#10;Description automatically generated">
            <a:extLst>
              <a:ext uri="{FF2B5EF4-FFF2-40B4-BE49-F238E27FC236}">
                <a16:creationId xmlns:a16="http://schemas.microsoft.com/office/drawing/2014/main" id="{CB95C496-76F5-489B-8E89-A6C154F3CDE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 Placeholder 4"/>
          <p:cNvSpPr>
            <a:spLocks noGrp="1"/>
          </p:cNvSpPr>
          <p:nvPr>
            <p:ph type="body" idx="1"/>
          </p:nvPr>
        </p:nvSpPr>
        <p:spPr>
          <a:xfrm>
            <a:off x="478970" y="398907"/>
            <a:ext cx="4019331" cy="1242206"/>
          </a:xfrm>
          <a:prstGeom prst="roundRect">
            <a:avLst/>
          </a:prstGeom>
        </p:spPr>
        <p:style>
          <a:lnRef idx="0">
            <a:schemeClr val="accent1"/>
          </a:lnRef>
          <a:fillRef idx="3">
            <a:schemeClr val="accent1"/>
          </a:fillRef>
          <a:effectRef idx="3">
            <a:schemeClr val="accent1"/>
          </a:effectRef>
          <a:fontRef idx="minor">
            <a:schemeClr val="lt1"/>
          </a:fontRef>
        </p:style>
        <p:txBody>
          <a:bodyPr>
            <a:normAutofit/>
          </a:bodyPr>
          <a:lstStyle/>
          <a:p>
            <a:pPr algn="ctr"/>
            <a:r>
              <a:rPr lang="en-AU" sz="4000" dirty="0">
                <a:effectLst>
                  <a:outerShdw blurRad="38100" dist="38100" dir="2700000" algn="tl">
                    <a:srgbClr val="000000">
                      <a:alpha val="43137"/>
                    </a:srgbClr>
                  </a:outerShdw>
                </a:effectLst>
              </a:rPr>
              <a:t>What I value</a:t>
            </a:r>
          </a:p>
        </p:txBody>
      </p:sp>
      <p:sp>
        <p:nvSpPr>
          <p:cNvPr id="7" name="Text Placeholder 6"/>
          <p:cNvSpPr>
            <a:spLocks noGrp="1"/>
          </p:cNvSpPr>
          <p:nvPr>
            <p:ph type="body" sz="quarter" idx="3"/>
          </p:nvPr>
        </p:nvSpPr>
        <p:spPr>
          <a:xfrm>
            <a:off x="3870830" y="2725329"/>
            <a:ext cx="4450340" cy="1402599"/>
          </a:xfrm>
          <a:prstGeom prst="roundRect">
            <a:avLst/>
          </a:prstGeom>
        </p:spPr>
        <p:style>
          <a:lnRef idx="0">
            <a:schemeClr val="accent1"/>
          </a:lnRef>
          <a:fillRef idx="3">
            <a:schemeClr val="accent1"/>
          </a:fillRef>
          <a:effectRef idx="3">
            <a:schemeClr val="accent1"/>
          </a:effectRef>
          <a:fontRef idx="minor">
            <a:schemeClr val="lt1"/>
          </a:fontRef>
        </p:style>
        <p:txBody>
          <a:bodyPr>
            <a:noAutofit/>
          </a:bodyPr>
          <a:lstStyle/>
          <a:p>
            <a:pPr algn="ctr"/>
            <a:r>
              <a:rPr lang="en-AU" sz="4000" dirty="0">
                <a:effectLst>
                  <a:outerShdw blurRad="38100" dist="38100" dir="2700000" algn="tl">
                    <a:srgbClr val="000000">
                      <a:alpha val="43137"/>
                    </a:srgbClr>
                  </a:outerShdw>
                </a:effectLst>
              </a:rPr>
              <a:t>What Jesus values</a:t>
            </a:r>
          </a:p>
        </p:txBody>
      </p:sp>
      <p:sp>
        <p:nvSpPr>
          <p:cNvPr id="12" name="Rectangle: Rounded Corners 11"/>
          <p:cNvSpPr/>
          <p:nvPr/>
        </p:nvSpPr>
        <p:spPr>
          <a:xfrm>
            <a:off x="7511338" y="5212145"/>
            <a:ext cx="4280068" cy="1310574"/>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AU" sz="4000" dirty="0">
                <a:effectLst>
                  <a:outerShdw blurRad="38100" dist="38100" dir="2700000" algn="tl">
                    <a:srgbClr val="000000">
                      <a:alpha val="43137"/>
                    </a:srgbClr>
                  </a:outerShdw>
                </a:effectLst>
              </a:rPr>
              <a:t>What we </a:t>
            </a:r>
            <a:br>
              <a:rPr lang="en-AU" sz="4000" dirty="0">
                <a:effectLst>
                  <a:outerShdw blurRad="38100" dist="38100" dir="2700000" algn="tl">
                    <a:srgbClr val="000000">
                      <a:alpha val="43137"/>
                    </a:srgbClr>
                  </a:outerShdw>
                </a:effectLst>
              </a:rPr>
            </a:br>
            <a:r>
              <a:rPr lang="en-AU" sz="4000" dirty="0">
                <a:effectLst>
                  <a:outerShdw blurRad="38100" dist="38100" dir="2700000" algn="tl">
                    <a:srgbClr val="000000">
                      <a:alpha val="43137"/>
                    </a:srgbClr>
                  </a:outerShdw>
                </a:effectLst>
              </a:rPr>
              <a:t>both value</a:t>
            </a:r>
          </a:p>
        </p:txBody>
      </p:sp>
    </p:spTree>
    <p:extLst>
      <p:ext uri="{BB962C8B-B14F-4D97-AF65-F5344CB8AC3E}">
        <p14:creationId xmlns:p14="http://schemas.microsoft.com/office/powerpoint/2010/main" val="373727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1000" fill="hold"/>
                                        <p:tgtEl>
                                          <p:spTgt spid="5">
                                            <p:bg/>
                                          </p:spTgt>
                                        </p:tgtEl>
                                        <p:attrNameLst>
                                          <p:attrName>ppt_w</p:attrName>
                                        </p:attrNameLst>
                                      </p:cBhvr>
                                      <p:tavLst>
                                        <p:tav tm="0">
                                          <p:val>
                                            <p:fltVal val="0"/>
                                          </p:val>
                                        </p:tav>
                                        <p:tav tm="100000">
                                          <p:val>
                                            <p:strVal val="#ppt_w"/>
                                          </p:val>
                                        </p:tav>
                                      </p:tavLst>
                                    </p:anim>
                                    <p:anim calcmode="lin" valueType="num">
                                      <p:cBhvr>
                                        <p:cTn id="8" dur="1000" fill="hold"/>
                                        <p:tgtEl>
                                          <p:spTgt spid="5">
                                            <p:bg/>
                                          </p:spTgt>
                                        </p:tgtEl>
                                        <p:attrNameLst>
                                          <p:attrName>ppt_h</p:attrName>
                                        </p:attrNameLst>
                                      </p:cBhvr>
                                      <p:tavLst>
                                        <p:tav tm="0">
                                          <p:val>
                                            <p:fltVal val="0"/>
                                          </p:val>
                                        </p:tav>
                                        <p:tav tm="100000">
                                          <p:val>
                                            <p:strVal val="#ppt_h"/>
                                          </p:val>
                                        </p:tav>
                                      </p:tavLst>
                                    </p:anim>
                                    <p:animEffect transition="in" filter="fade">
                                      <p:cBhvr>
                                        <p:cTn id="9" dur="1000"/>
                                        <p:tgtEl>
                                          <p:spTgt spid="5">
                                            <p:bg/>
                                          </p:spTgt>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5">
                                            <p:txEl>
                                              <p:pRg st="0" end="0"/>
                                            </p:txEl>
                                          </p:spTgt>
                                        </p:tgtEl>
                                      </p:cBhvr>
                                    </p:animEffect>
                                  </p:childTnLst>
                                </p:cTn>
                              </p:par>
                            </p:childTnLst>
                          </p:cTn>
                        </p:par>
                        <p:par>
                          <p:cTn id="16" fill="hold">
                            <p:stCondLst>
                              <p:cond delay="2000"/>
                            </p:stCondLst>
                            <p:childTnLst>
                              <p:par>
                                <p:cTn id="17" presetID="53" presetClass="entr" presetSubtype="16" fill="hold" grpId="0" nodeType="afterEffect">
                                  <p:stCondLst>
                                    <p:cond delay="1000"/>
                                  </p:stCondLst>
                                  <p:childTnLst>
                                    <p:set>
                                      <p:cBhvr>
                                        <p:cTn id="18" dur="1" fill="hold">
                                          <p:stCondLst>
                                            <p:cond delay="0"/>
                                          </p:stCondLst>
                                        </p:cTn>
                                        <p:tgtEl>
                                          <p:spTgt spid="7">
                                            <p:bg/>
                                          </p:spTgt>
                                        </p:tgtEl>
                                        <p:attrNameLst>
                                          <p:attrName>style.visibility</p:attrName>
                                        </p:attrNameLst>
                                      </p:cBhvr>
                                      <p:to>
                                        <p:strVal val="visible"/>
                                      </p:to>
                                    </p:set>
                                    <p:anim calcmode="lin" valueType="num">
                                      <p:cBhvr>
                                        <p:cTn id="19" dur="1000" fill="hold"/>
                                        <p:tgtEl>
                                          <p:spTgt spid="7">
                                            <p:bg/>
                                          </p:spTgt>
                                        </p:tgtEl>
                                        <p:attrNameLst>
                                          <p:attrName>ppt_w</p:attrName>
                                        </p:attrNameLst>
                                      </p:cBhvr>
                                      <p:tavLst>
                                        <p:tav tm="0">
                                          <p:val>
                                            <p:fltVal val="0"/>
                                          </p:val>
                                        </p:tav>
                                        <p:tav tm="100000">
                                          <p:val>
                                            <p:strVal val="#ppt_w"/>
                                          </p:val>
                                        </p:tav>
                                      </p:tavLst>
                                    </p:anim>
                                    <p:anim calcmode="lin" valueType="num">
                                      <p:cBhvr>
                                        <p:cTn id="20" dur="1000" fill="hold"/>
                                        <p:tgtEl>
                                          <p:spTgt spid="7">
                                            <p:bg/>
                                          </p:spTgt>
                                        </p:tgtEl>
                                        <p:attrNameLst>
                                          <p:attrName>ppt_h</p:attrName>
                                        </p:attrNameLst>
                                      </p:cBhvr>
                                      <p:tavLst>
                                        <p:tav tm="0">
                                          <p:val>
                                            <p:fltVal val="0"/>
                                          </p:val>
                                        </p:tav>
                                        <p:tav tm="100000">
                                          <p:val>
                                            <p:strVal val="#ppt_h"/>
                                          </p:val>
                                        </p:tav>
                                      </p:tavLst>
                                    </p:anim>
                                    <p:animEffect transition="in" filter="fade">
                                      <p:cBhvr>
                                        <p:cTn id="21" dur="1000"/>
                                        <p:tgtEl>
                                          <p:spTgt spid="7">
                                            <p:bg/>
                                          </p:spTgt>
                                        </p:tgtEl>
                                      </p:cBhvr>
                                    </p:animEffect>
                                  </p:childTnLst>
                                </p:cTn>
                              </p:par>
                            </p:childTnLst>
                          </p:cTn>
                        </p:par>
                        <p:par>
                          <p:cTn id="22" fill="hold">
                            <p:stCondLst>
                              <p:cond delay="4000"/>
                            </p:stCondLst>
                            <p:childTnLst>
                              <p:par>
                                <p:cTn id="23" presetID="53" presetClass="entr" presetSubtype="16" fill="hold" grpId="0" nodeType="afterEffect">
                                  <p:stCondLst>
                                    <p:cond delay="100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p:cTn id="25"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7" dur="1000"/>
                                        <p:tgtEl>
                                          <p:spTgt spid="7">
                                            <p:txEl>
                                              <p:pRg st="0" end="0"/>
                                            </p:txEl>
                                          </p:spTgt>
                                        </p:tgtEl>
                                      </p:cBhvr>
                                    </p:animEffect>
                                  </p:childTnLst>
                                </p:cTn>
                              </p:par>
                            </p:childTnLst>
                          </p:cTn>
                        </p:par>
                        <p:par>
                          <p:cTn id="28" fill="hold">
                            <p:stCondLst>
                              <p:cond delay="6000"/>
                            </p:stCondLst>
                            <p:childTnLst>
                              <p:par>
                                <p:cTn id="29" presetID="53" presetClass="entr" presetSubtype="16" fill="hold" grpId="0" nodeType="afterEffect">
                                  <p:stCondLst>
                                    <p:cond delay="10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Effect transition="in" filter="fade">
                                      <p:cBhvr>
                                        <p:cTn id="3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7" grpId="0" build="p"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Lumo Project Gospel of Matthew 5_1-20">
            <a:hlinkClick r:id="" action="ppaction://media"/>
            <a:extLst>
              <a:ext uri="{FF2B5EF4-FFF2-40B4-BE49-F238E27FC236}">
                <a16:creationId xmlns:a16="http://schemas.microsoft.com/office/drawing/2014/main" id="{31C0A662-EF75-4DB3-A152-1638B9559882}"/>
              </a:ext>
            </a:extLst>
          </p:cNvPr>
          <p:cNvPicPr>
            <a:picLocks noChangeAspect="1"/>
          </p:cNvPicPr>
          <p:nvPr>
            <a:videoFile r:link="rId2"/>
            <p:extLst>
              <p:ext uri="{DAA4B4D4-6D71-4841-9C94-3DE7FCFB9230}">
                <p14:media xmlns:p14="http://schemas.microsoft.com/office/powerpoint/2010/main" r:embed="rId1">
                  <p14:fade in="500" out="500"/>
                </p14:media>
              </p:ext>
            </p:extLst>
          </p:nvPr>
        </p:nvPicPr>
        <p:blipFill>
          <a:blip r:embed="rId5"/>
          <a:stretch>
            <a:fill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CCC12F6A-78BC-40DB-90A1-50A802095437}"/>
              </a:ext>
            </a:extLst>
          </p:cNvPr>
          <p:cNvSpPr/>
          <p:nvPr/>
        </p:nvSpPr>
        <p:spPr>
          <a:xfrm>
            <a:off x="2873804" y="6388867"/>
            <a:ext cx="6444393" cy="461665"/>
          </a:xfrm>
          <a:prstGeom prst="rect">
            <a:avLst/>
          </a:prstGeom>
        </p:spPr>
        <p:txBody>
          <a:bodyPr wrap="none">
            <a:spAutoFit/>
          </a:bodyPr>
          <a:lstStyle/>
          <a:p>
            <a:pPr algn="ctr"/>
            <a:r>
              <a:rPr lang="en-AU" sz="2400" i="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Matthew</a:t>
            </a:r>
            <a:r>
              <a:rPr lang="en-AU" sz="2400"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5:1–12 The Beatitudes (</a:t>
            </a:r>
            <a:r>
              <a:rPr lang="en-AU" sz="2400" dirty="0" err="1">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Lumo</a:t>
            </a:r>
            <a:r>
              <a:rPr lang="en-AU" sz="2400"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Project)</a:t>
            </a:r>
            <a:endParaRPr lang="en-AU" sz="24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01137450"/>
      </p:ext>
    </p:extLst>
  </p:cSld>
  <p:clrMapOvr>
    <a:masterClrMapping/>
  </p:clrMapOvr>
  <mc:AlternateContent xmlns:mc="http://schemas.openxmlformats.org/markup-compatibility/2006" xmlns:p14="http://schemas.microsoft.com/office/powerpoint/2010/main">
    <mc:Choice Requires="p14">
      <p:transition spd="med" p14:dur="700" advTm="94000">
        <p:fade/>
      </p:transition>
    </mc:Choice>
    <mc:Fallback xmlns="">
      <p:transition spd="med" advTm="9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483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CC12F6A-78BC-40DB-90A1-50A802095437}"/>
              </a:ext>
            </a:extLst>
          </p:cNvPr>
          <p:cNvSpPr/>
          <p:nvPr/>
        </p:nvSpPr>
        <p:spPr>
          <a:xfrm>
            <a:off x="3572908" y="36705"/>
            <a:ext cx="4628190" cy="369332"/>
          </a:xfrm>
          <a:prstGeom prst="rect">
            <a:avLst/>
          </a:prstGeom>
        </p:spPr>
        <p:txBody>
          <a:bodyPr wrap="none">
            <a:spAutoFit/>
          </a:bodyPr>
          <a:lstStyle/>
          <a:p>
            <a:pPr algn="ctr"/>
            <a:r>
              <a:rPr lang="en-AU" i="1" dirty="0">
                <a:solidFill>
                  <a:schemeClr val="bg1"/>
                </a:solidFill>
                <a:latin typeface="Book Antiqua" panose="02040602050305030304" pitchFamily="18" charset="0"/>
                <a:ea typeface="Times New Roman" panose="02020603050405020304" pitchFamily="18" charset="0"/>
                <a:cs typeface="Times New Roman" panose="02020603050405020304" pitchFamily="18" charset="0"/>
              </a:rPr>
              <a:t>Matthew</a:t>
            </a:r>
            <a:r>
              <a:rPr lang="en-AU" dirty="0">
                <a:solidFill>
                  <a:schemeClr val="bg1"/>
                </a:solidFill>
                <a:latin typeface="Book Antiqua" panose="02040602050305030304" pitchFamily="18" charset="0"/>
                <a:ea typeface="Times New Roman" panose="02020603050405020304" pitchFamily="18" charset="0"/>
                <a:cs typeface="Times New Roman" panose="02020603050405020304" pitchFamily="18" charset="0"/>
              </a:rPr>
              <a:t> 5:1–12 Wonderful News (CCRESS)</a:t>
            </a:r>
            <a:endParaRPr lang="en-AU" dirty="0">
              <a:solidFill>
                <a:schemeClr val="bg1"/>
              </a:solidFill>
            </a:endParaRPr>
          </a:p>
        </p:txBody>
      </p:sp>
      <p:pic>
        <p:nvPicPr>
          <p:cNvPr id="4" name="Matthew5-Beatitudes">
            <a:hlinkClick r:id="" action="ppaction://media"/>
            <a:extLst>
              <a:ext uri="{FF2B5EF4-FFF2-40B4-BE49-F238E27FC236}">
                <a16:creationId xmlns:a16="http://schemas.microsoft.com/office/drawing/2014/main" id="{9AAEFEC8-D3F5-4165-AE38-9E38D595EC1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302033" y="685800"/>
            <a:ext cx="9753600" cy="5486400"/>
          </a:xfrm>
          <a:prstGeom prst="rect">
            <a:avLst/>
          </a:prstGeom>
        </p:spPr>
      </p:pic>
    </p:spTree>
    <p:extLst>
      <p:ext uri="{BB962C8B-B14F-4D97-AF65-F5344CB8AC3E}">
        <p14:creationId xmlns:p14="http://schemas.microsoft.com/office/powerpoint/2010/main" val="1654894290"/>
      </p:ext>
    </p:extLst>
  </p:cSld>
  <p:clrMapOvr>
    <a:masterClrMapping/>
  </p:clrMapOvr>
  <mc:AlternateContent xmlns:mc="http://schemas.openxmlformats.org/markup-compatibility/2006" xmlns:p14="http://schemas.microsoft.com/office/powerpoint/2010/main">
    <mc:Choice Requires="p14">
      <p:transition spd="med" p14:dur="700" advTm="105000">
        <p:fade/>
      </p:transition>
    </mc:Choice>
    <mc:Fallback xmlns="">
      <p:transition spd="med" advTm="10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60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ceanWavesUnderwaterBlueHD">
            <a:hlinkClick r:id="" action="ppaction://media"/>
            <a:extLst>
              <a:ext uri="{FF2B5EF4-FFF2-40B4-BE49-F238E27FC236}">
                <a16:creationId xmlns:a16="http://schemas.microsoft.com/office/drawing/2014/main" id="{D1CE6E0E-7845-4533-9E91-A4364DB44380}"/>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0" y="0"/>
            <a:ext cx="12192000" cy="6858000"/>
          </a:xfrm>
          <a:prstGeom prst="rect">
            <a:avLst/>
          </a:prstGeom>
        </p:spPr>
      </p:pic>
      <p:sp>
        <p:nvSpPr>
          <p:cNvPr id="5" name="Text Placeholder 4"/>
          <p:cNvSpPr>
            <a:spLocks noGrp="1"/>
          </p:cNvSpPr>
          <p:nvPr>
            <p:ph type="body" idx="1"/>
          </p:nvPr>
        </p:nvSpPr>
        <p:spPr>
          <a:xfrm>
            <a:off x="214008" y="4355703"/>
            <a:ext cx="11634280" cy="1801906"/>
          </a:xfrm>
        </p:spPr>
        <p:txBody>
          <a:bodyPr anchor="ctr">
            <a:noAutofit/>
          </a:bodyPr>
          <a:lstStyle/>
          <a:p>
            <a:r>
              <a:rPr lang="en-US" sz="5400" dirty="0">
                <a:effectLst>
                  <a:outerShdw blurRad="38100" dist="38100" dir="2700000" algn="tl">
                    <a:srgbClr val="000000">
                      <a:alpha val="43137"/>
                    </a:srgbClr>
                  </a:outerShdw>
                </a:effectLst>
                <a:latin typeface="Sylfaen" panose="010A0502050306030303" pitchFamily="18" charset="0"/>
              </a:rPr>
              <a:t>Reflect on the meaning of the blessings.</a:t>
            </a:r>
          </a:p>
          <a:p>
            <a:r>
              <a:rPr lang="en-US" sz="5400" dirty="0">
                <a:effectLst>
                  <a:outerShdw blurRad="38100" dist="38100" dir="2700000" algn="tl">
                    <a:srgbClr val="000000">
                      <a:alpha val="43137"/>
                    </a:srgbClr>
                  </a:outerShdw>
                </a:effectLst>
                <a:latin typeface="Sylfaen" panose="010A0502050306030303" pitchFamily="18" charset="0"/>
              </a:rPr>
              <a:t>Write down things that Jesus says </a:t>
            </a:r>
          </a:p>
          <a:p>
            <a:r>
              <a:rPr lang="en-US" sz="5400" dirty="0">
                <a:effectLst>
                  <a:outerShdw blurRad="38100" dist="38100" dir="2700000" algn="tl">
                    <a:srgbClr val="000000">
                      <a:alpha val="43137"/>
                    </a:srgbClr>
                  </a:outerShdw>
                </a:effectLst>
                <a:latin typeface="Sylfaen" panose="010A0502050306030303" pitchFamily="18" charset="0"/>
              </a:rPr>
              <a:t>which are important for daily living.</a:t>
            </a:r>
          </a:p>
        </p:txBody>
      </p:sp>
      <p:pic>
        <p:nvPicPr>
          <p:cNvPr id="6" name="Lee_Rosevere_-_07_-_Gentle_Whispering_radio_edit">
            <a:hlinkClick r:id="" action="ppaction://media"/>
            <a:extLst>
              <a:ext uri="{FF2B5EF4-FFF2-40B4-BE49-F238E27FC236}">
                <a16:creationId xmlns:a16="http://schemas.microsoft.com/office/drawing/2014/main" id="{F23D8E45-8A06-4278-94C4-4C7531F9209B}"/>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5787467" y="207861"/>
            <a:ext cx="487363" cy="487363"/>
          </a:xfrm>
          <a:prstGeom prst="rect">
            <a:avLst/>
          </a:prstGeom>
        </p:spPr>
      </p:pic>
    </p:spTree>
    <p:extLst>
      <p:ext uri="{BB962C8B-B14F-4D97-AF65-F5344CB8AC3E}">
        <p14:creationId xmlns:p14="http://schemas.microsoft.com/office/powerpoint/2010/main" val="1511206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46128" fill="hold"/>
                                        <p:tgtEl>
                                          <p:spTgt spid="6"/>
                                        </p:tgtEl>
                                      </p:cBhvr>
                                    </p:cmd>
                                  </p:childTnLst>
                                </p:cTn>
                              </p:par>
                              <p:par>
                                <p:cTn id="7" presetID="1" presetClass="mediacall" presetSubtype="0" fill="hold" nodeType="withEffect">
                                  <p:stCondLst>
                                    <p:cond delay="0"/>
                                  </p:stCondLst>
                                  <p:childTnLst>
                                    <p:cmd type="call" cmd="playFrom(0.0)">
                                      <p:cBhvr>
                                        <p:cTn id="8" dur="2995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9" repeatCount="indefinite" fill="hold" display="0">
                  <p:stCondLst>
                    <p:cond delay="indefinite"/>
                  </p:stCondLst>
                </p:cTn>
                <p:tgtEl>
                  <p:spTgt spid="7"/>
                </p:tgtEl>
              </p:cMediaNode>
            </p:video>
            <p:seq concurrent="1" nextAc="seek">
              <p:cTn id="10" restart="whenNotActive" fill="hold" evtFilter="cancelBubble" nodeType="interactiveSeq">
                <p:stCondLst>
                  <p:cond evt="onClick" delay="0">
                    <p:tgtEl>
                      <p:spTgt spid="7"/>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7"/>
                                        </p:tgtEl>
                                      </p:cBhvr>
                                    </p:cmd>
                                  </p:childTnLst>
                                </p:cTn>
                              </p:par>
                            </p:childTnLst>
                          </p:cTn>
                        </p:par>
                      </p:childTnLst>
                    </p:cTn>
                  </p:par>
                </p:childTnLst>
              </p:cTn>
              <p:nextCondLst>
                <p:cond evt="onClick" delay="0">
                  <p:tgtEl>
                    <p:spTgt spid="7"/>
                  </p:tgtEl>
                </p:cond>
              </p:nextCondLst>
            </p:seq>
            <p:audio>
              <p:cMediaNode vol="80000" showWhenStopped="0">
                <p:cTn id="15"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food&#10;&#10;Description automatically generated">
            <a:extLst>
              <a:ext uri="{FF2B5EF4-FFF2-40B4-BE49-F238E27FC236}">
                <a16:creationId xmlns:a16="http://schemas.microsoft.com/office/drawing/2014/main" id="{11332234-554D-4B73-96B4-3BBC6D2598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le 2"/>
          <p:cNvSpPr>
            <a:spLocks noGrp="1"/>
          </p:cNvSpPr>
          <p:nvPr>
            <p:ph type="title"/>
          </p:nvPr>
        </p:nvSpPr>
        <p:spPr>
          <a:xfrm>
            <a:off x="888274" y="467358"/>
            <a:ext cx="10476412" cy="4317077"/>
          </a:xfrm>
        </p:spPr>
        <p:txBody>
          <a:bodyPr anchor="ctr">
            <a:normAutofit/>
          </a:bodyPr>
          <a:lstStyle/>
          <a:p>
            <a:r>
              <a:rPr lang="en-US" sz="4000" dirty="0">
                <a:solidFill>
                  <a:schemeClr val="bg1"/>
                </a:solidFill>
                <a:effectLst>
                  <a:outerShdw blurRad="38100" dist="38100" dir="2700000" algn="tl">
                    <a:srgbClr val="000000">
                      <a:alpha val="43137"/>
                    </a:srgbClr>
                  </a:outerShdw>
                </a:effectLst>
                <a:latin typeface="Sylfaen" panose="010A0502050306030303" pitchFamily="18" charset="0"/>
              </a:rPr>
              <a:t>Prayer:</a:t>
            </a:r>
            <a:br>
              <a:rPr lang="en-US" sz="4000" dirty="0">
                <a:solidFill>
                  <a:schemeClr val="bg1"/>
                </a:solidFill>
                <a:effectLst>
                  <a:outerShdw blurRad="38100" dist="38100" dir="2700000" algn="tl">
                    <a:srgbClr val="000000">
                      <a:alpha val="43137"/>
                    </a:srgbClr>
                  </a:outerShdw>
                </a:effectLst>
                <a:latin typeface="Sylfaen" panose="010A0502050306030303" pitchFamily="18" charset="0"/>
              </a:rPr>
            </a:br>
            <a:r>
              <a:rPr lang="en-US" sz="4000" dirty="0">
                <a:solidFill>
                  <a:schemeClr val="bg1"/>
                </a:solidFill>
                <a:effectLst>
                  <a:outerShdw blurRad="38100" dist="38100" dir="2700000" algn="tl">
                    <a:srgbClr val="000000">
                      <a:alpha val="43137"/>
                    </a:srgbClr>
                  </a:outerShdw>
                </a:effectLst>
                <a:latin typeface="Sylfaen" panose="010A0502050306030303" pitchFamily="18" charset="0"/>
              </a:rPr>
              <a:t>We give thanks to you Father for the direction you have given us today. </a:t>
            </a:r>
            <a:br>
              <a:rPr lang="en-US" sz="4000" dirty="0">
                <a:solidFill>
                  <a:schemeClr val="bg1"/>
                </a:solidFill>
                <a:effectLst>
                  <a:outerShdw blurRad="38100" dist="38100" dir="2700000" algn="tl">
                    <a:srgbClr val="000000">
                      <a:alpha val="43137"/>
                    </a:srgbClr>
                  </a:outerShdw>
                </a:effectLst>
                <a:latin typeface="Sylfaen" panose="010A0502050306030303" pitchFamily="18" charset="0"/>
              </a:rPr>
            </a:br>
            <a:r>
              <a:rPr lang="en-US" sz="4000" dirty="0">
                <a:solidFill>
                  <a:schemeClr val="bg1"/>
                </a:solidFill>
                <a:effectLst>
                  <a:outerShdw blurRad="38100" dist="38100" dir="2700000" algn="tl">
                    <a:srgbClr val="000000">
                      <a:alpha val="43137"/>
                    </a:srgbClr>
                  </a:outerShdw>
                </a:effectLst>
                <a:latin typeface="Sylfaen" panose="010A0502050306030303" pitchFamily="18" charset="0"/>
              </a:rPr>
              <a:t>As we leave this lesson, may you guide us to become people of the Beatitudes, people of blessing. </a:t>
            </a:r>
            <a:br>
              <a:rPr lang="en-US" sz="4000" dirty="0">
                <a:solidFill>
                  <a:schemeClr val="bg1"/>
                </a:solidFill>
                <a:effectLst>
                  <a:outerShdw blurRad="38100" dist="38100" dir="2700000" algn="tl">
                    <a:srgbClr val="000000">
                      <a:alpha val="43137"/>
                    </a:srgbClr>
                  </a:outerShdw>
                </a:effectLst>
                <a:latin typeface="Sylfaen" panose="010A0502050306030303" pitchFamily="18" charset="0"/>
              </a:rPr>
            </a:br>
            <a:r>
              <a:rPr lang="en-US" sz="4000" dirty="0">
                <a:solidFill>
                  <a:schemeClr val="bg1"/>
                </a:solidFill>
                <a:effectLst>
                  <a:outerShdw blurRad="38100" dist="38100" dir="2700000" algn="tl">
                    <a:srgbClr val="000000">
                      <a:alpha val="43137"/>
                    </a:srgbClr>
                  </a:outerShdw>
                </a:effectLst>
                <a:latin typeface="Sylfaen" panose="010A0502050306030303" pitchFamily="18" charset="0"/>
              </a:rPr>
              <a:t>We take with us the blessing of ...</a:t>
            </a:r>
            <a:endParaRPr lang="en-US" sz="3600" dirty="0">
              <a:solidFill>
                <a:schemeClr val="bg1"/>
              </a:solidFill>
              <a:effectLst>
                <a:outerShdw blurRad="38100" dist="38100" dir="2700000" algn="tl">
                  <a:srgbClr val="000000">
                    <a:alpha val="43137"/>
                  </a:srgbClr>
                </a:outerShdw>
              </a:effectLst>
              <a:latin typeface="Sylfaen" panose="010A0502050306030303" pitchFamily="18" charset="0"/>
            </a:endParaRPr>
          </a:p>
        </p:txBody>
      </p:sp>
      <p:sp>
        <p:nvSpPr>
          <p:cNvPr id="2" name="Rectangle 1">
            <a:extLst>
              <a:ext uri="{FF2B5EF4-FFF2-40B4-BE49-F238E27FC236}">
                <a16:creationId xmlns:a16="http://schemas.microsoft.com/office/drawing/2014/main" id="{4B46B319-0410-4DE5-A0F0-6A131BF4A6ED}"/>
              </a:ext>
            </a:extLst>
          </p:cNvPr>
          <p:cNvSpPr/>
          <p:nvPr/>
        </p:nvSpPr>
        <p:spPr>
          <a:xfrm>
            <a:off x="3048000" y="5067203"/>
            <a:ext cx="6096000" cy="1323439"/>
          </a:xfrm>
          <a:prstGeom prst="rect">
            <a:avLst/>
          </a:prstGeom>
        </p:spPr>
        <p:txBody>
          <a:bodyPr>
            <a:spAutoFit/>
          </a:bodyPr>
          <a:lstStyle/>
          <a:p>
            <a:pPr algn="ctr"/>
            <a:r>
              <a:rPr lang="en-US" sz="4000" dirty="0">
                <a:solidFill>
                  <a:schemeClr val="bg1"/>
                </a:solidFill>
                <a:effectLst>
                  <a:outerShdw blurRad="38100" dist="38100" dir="2700000" algn="tl">
                    <a:srgbClr val="000000">
                      <a:alpha val="43137"/>
                    </a:srgbClr>
                  </a:outerShdw>
                </a:effectLst>
                <a:latin typeface="Sylfaen" panose="010A0502050306030303" pitchFamily="18" charset="0"/>
                <a:ea typeface="+mj-ea"/>
                <a:cs typeface="+mj-cs"/>
              </a:rPr>
              <a:t>And together we pray… </a:t>
            </a:r>
            <a:br>
              <a:rPr lang="en-US" sz="4000" dirty="0">
                <a:solidFill>
                  <a:schemeClr val="bg1"/>
                </a:solidFill>
                <a:effectLst>
                  <a:outerShdw blurRad="38100" dist="38100" dir="2700000" algn="tl">
                    <a:srgbClr val="000000">
                      <a:alpha val="43137"/>
                    </a:srgbClr>
                  </a:outerShdw>
                </a:effectLst>
                <a:latin typeface="Sylfaen" panose="010A0502050306030303" pitchFamily="18" charset="0"/>
                <a:ea typeface="+mj-ea"/>
                <a:cs typeface="+mj-cs"/>
              </a:rPr>
            </a:br>
            <a:r>
              <a:rPr lang="en-US" sz="4000" dirty="0">
                <a:solidFill>
                  <a:schemeClr val="bg1"/>
                </a:solidFill>
                <a:effectLst>
                  <a:outerShdw blurRad="38100" dist="38100" dir="2700000" algn="tl">
                    <a:srgbClr val="000000">
                      <a:alpha val="43137"/>
                    </a:srgbClr>
                  </a:outerShdw>
                </a:effectLst>
                <a:latin typeface="Sylfaen" panose="010A0502050306030303" pitchFamily="18" charset="0"/>
                <a:ea typeface="+mj-ea"/>
                <a:cs typeface="+mj-cs"/>
              </a:rPr>
              <a:t>Glory be to the Father…</a:t>
            </a:r>
            <a:endParaRPr lang="en-AU" sz="4000" dirty="0">
              <a:solidFill>
                <a:schemeClr val="bg1"/>
              </a:solidFill>
              <a:effectLst>
                <a:outerShdw blurRad="38100" dist="38100" dir="2700000" algn="tl">
                  <a:srgbClr val="000000">
                    <a:alpha val="43137"/>
                  </a:srgbClr>
                </a:outerShdw>
              </a:effectLst>
              <a:latin typeface="Sylfaen" panose="010A0502050306030303" pitchFamily="18" charset="0"/>
              <a:ea typeface="+mj-ea"/>
              <a:cs typeface="+mj-cs"/>
            </a:endParaRPr>
          </a:p>
        </p:txBody>
      </p:sp>
    </p:spTree>
    <p:extLst>
      <p:ext uri="{BB962C8B-B14F-4D97-AF65-F5344CB8AC3E}">
        <p14:creationId xmlns:p14="http://schemas.microsoft.com/office/powerpoint/2010/main" val="4064813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H-You move us to delight">
            <a:hlinkClick r:id="" action="ppaction://media"/>
            <a:extLst>
              <a:ext uri="{FF2B5EF4-FFF2-40B4-BE49-F238E27FC236}">
                <a16:creationId xmlns:a16="http://schemas.microsoft.com/office/drawing/2014/main" id="{63630EF1-8F52-4759-A7CA-4C246A7882B2}"/>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161763" y="653358"/>
            <a:ext cx="9868473" cy="5551283"/>
          </a:xfrm>
        </p:spPr>
      </p:pic>
      <p:sp>
        <p:nvSpPr>
          <p:cNvPr id="3" name="Rectangle 2">
            <a:extLst>
              <a:ext uri="{FF2B5EF4-FFF2-40B4-BE49-F238E27FC236}">
                <a16:creationId xmlns:a16="http://schemas.microsoft.com/office/drawing/2014/main" id="{F8AF6F38-91D6-4FBC-BC6A-D95E5F8942E8}"/>
              </a:ext>
            </a:extLst>
          </p:cNvPr>
          <p:cNvSpPr/>
          <p:nvPr/>
        </p:nvSpPr>
        <p:spPr>
          <a:xfrm>
            <a:off x="220318" y="97723"/>
            <a:ext cx="2356351" cy="369332"/>
          </a:xfrm>
          <a:prstGeom prst="rect">
            <a:avLst/>
          </a:prstGeom>
        </p:spPr>
        <p:txBody>
          <a:bodyPr wrap="none">
            <a:spAutoFit/>
          </a:bodyPr>
          <a:lstStyle/>
          <a:p>
            <a:r>
              <a:rPr lang="en-AU" dirty="0"/>
              <a:t>You Move us to delight</a:t>
            </a:r>
          </a:p>
        </p:txBody>
      </p:sp>
    </p:spTree>
    <p:extLst>
      <p:ext uri="{BB962C8B-B14F-4D97-AF65-F5344CB8AC3E}">
        <p14:creationId xmlns:p14="http://schemas.microsoft.com/office/powerpoint/2010/main" val="3865877048"/>
      </p:ext>
    </p:extLst>
  </p:cSld>
  <p:clrMapOvr>
    <a:masterClrMapping/>
  </p:clrMapOvr>
  <mc:AlternateContent xmlns:mc="http://schemas.openxmlformats.org/markup-compatibility/2006">
    <mc:Choice xmlns:p14="http://schemas.microsoft.com/office/powerpoint/2010/main" Requires="p14">
      <p:transition spd="med" p14:dur="700" advTm="3260">
        <p:fade/>
      </p:transition>
    </mc:Choice>
    <mc:Fallback>
      <p:transition spd="med" advTm="326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663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food&#10;&#10;Description automatically generated">
            <a:extLst>
              <a:ext uri="{FF2B5EF4-FFF2-40B4-BE49-F238E27FC236}">
                <a16:creationId xmlns:a16="http://schemas.microsoft.com/office/drawing/2014/main" id="{B6C60EAC-A2F1-4D9B-AE17-AF819F6B0C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341120" y="153462"/>
            <a:ext cx="9509760" cy="719995"/>
          </a:xfrm>
        </p:spPr>
        <p:txBody>
          <a:bodyPr/>
          <a:lstStyle/>
          <a:p>
            <a:r>
              <a:rPr lang="en-AU" dirty="0">
                <a:solidFill>
                  <a:schemeClr val="bg1"/>
                </a:solidFill>
              </a:rPr>
              <a:t>References</a:t>
            </a:r>
          </a:p>
        </p:txBody>
      </p:sp>
      <p:sp>
        <p:nvSpPr>
          <p:cNvPr id="3" name="Content Placeholder 2"/>
          <p:cNvSpPr>
            <a:spLocks noGrp="1"/>
          </p:cNvSpPr>
          <p:nvPr>
            <p:ph idx="1"/>
          </p:nvPr>
        </p:nvSpPr>
        <p:spPr>
          <a:xfrm>
            <a:off x="1341120" y="873458"/>
            <a:ext cx="9509760" cy="5156122"/>
          </a:xfrm>
        </p:spPr>
        <p:txBody>
          <a:bodyPr>
            <a:normAutofit/>
          </a:bodyPr>
          <a:lstStyle/>
          <a:p>
            <a:pPr marL="45720" indent="0">
              <a:lnSpc>
                <a:spcPct val="100000"/>
              </a:lnSpc>
              <a:spcBef>
                <a:spcPts val="0"/>
              </a:spcBef>
              <a:buNone/>
            </a:pPr>
            <a:r>
              <a:rPr lang="en-AU" sz="1800" dirty="0">
                <a:solidFill>
                  <a:schemeClr val="bg1"/>
                </a:solidFill>
                <a:effectLst>
                  <a:outerShdw blurRad="38100" dist="38100" dir="2700000" algn="tl">
                    <a:srgbClr val="000000">
                      <a:alpha val="43137"/>
                    </a:srgbClr>
                  </a:outerShdw>
                </a:effectLst>
                <a:latin typeface="Sylfaen" panose="010A0502050306030303" pitchFamily="18" charset="0"/>
              </a:rPr>
              <a:t>Song: You move us to delight – Liturgically Sound / Chris Hayman. Used with permission.</a:t>
            </a:r>
          </a:p>
          <a:p>
            <a:pPr marL="45720" indent="0">
              <a:lnSpc>
                <a:spcPct val="100000"/>
              </a:lnSpc>
              <a:spcBef>
                <a:spcPts val="0"/>
              </a:spcBef>
              <a:buNone/>
            </a:pPr>
            <a:endParaRPr lang="en-AU" sz="1800" dirty="0">
              <a:solidFill>
                <a:schemeClr val="bg1"/>
              </a:solidFill>
              <a:effectLst>
                <a:outerShdw blurRad="38100" dist="38100" dir="2700000" algn="tl">
                  <a:srgbClr val="000000">
                    <a:alpha val="43137"/>
                  </a:srgbClr>
                </a:outerShdw>
              </a:effectLst>
              <a:latin typeface="Sylfaen" panose="010A0502050306030303" pitchFamily="18" charset="0"/>
            </a:endParaRPr>
          </a:p>
          <a:p>
            <a:pPr marL="45720" indent="0">
              <a:lnSpc>
                <a:spcPct val="100000"/>
              </a:lnSpc>
              <a:spcBef>
                <a:spcPts val="0"/>
              </a:spcBef>
              <a:buNone/>
            </a:pPr>
            <a:r>
              <a:rPr lang="en-AU" sz="1800" dirty="0">
                <a:solidFill>
                  <a:schemeClr val="bg1"/>
                </a:solidFill>
                <a:effectLst>
                  <a:outerShdw blurRad="38100" dist="38100" dir="2700000" algn="tl">
                    <a:srgbClr val="000000">
                      <a:alpha val="43137"/>
                    </a:srgbClr>
                  </a:outerShdw>
                </a:effectLst>
                <a:latin typeface="Sylfaen" panose="010A0502050306030303" pitchFamily="18" charset="0"/>
              </a:rPr>
              <a:t>Video: </a:t>
            </a:r>
            <a:r>
              <a:rPr lang="en-AU" sz="1800" dirty="0" err="1">
                <a:solidFill>
                  <a:schemeClr val="bg1"/>
                </a:solidFill>
                <a:effectLst>
                  <a:outerShdw blurRad="38100" dist="38100" dir="2700000" algn="tl">
                    <a:srgbClr val="000000">
                      <a:alpha val="43137"/>
                    </a:srgbClr>
                  </a:outerShdw>
                </a:effectLst>
                <a:latin typeface="Sylfaen" panose="010A0502050306030303" pitchFamily="18" charset="0"/>
              </a:rPr>
              <a:t>Lumo</a:t>
            </a:r>
            <a:r>
              <a:rPr lang="en-AU" sz="1800" dirty="0">
                <a:solidFill>
                  <a:schemeClr val="bg1"/>
                </a:solidFill>
                <a:effectLst>
                  <a:outerShdw blurRad="38100" dist="38100" dir="2700000" algn="tl">
                    <a:srgbClr val="000000">
                      <a:alpha val="43137"/>
                    </a:srgbClr>
                  </a:outerShdw>
                </a:effectLst>
                <a:latin typeface="Sylfaen" panose="010A0502050306030303" pitchFamily="18" charset="0"/>
              </a:rPr>
              <a:t> Project (Matthew 5:1-12). Creative Commons Licence.</a:t>
            </a:r>
          </a:p>
          <a:p>
            <a:pPr marL="45720" indent="0">
              <a:lnSpc>
                <a:spcPct val="100000"/>
              </a:lnSpc>
              <a:spcBef>
                <a:spcPts val="0"/>
              </a:spcBef>
              <a:buNone/>
            </a:pPr>
            <a:endParaRPr lang="en-AU" sz="1800" dirty="0">
              <a:solidFill>
                <a:schemeClr val="bg1"/>
              </a:solidFill>
              <a:effectLst>
                <a:outerShdw blurRad="38100" dist="38100" dir="2700000" algn="tl">
                  <a:srgbClr val="000000">
                    <a:alpha val="43137"/>
                  </a:srgbClr>
                </a:outerShdw>
              </a:effectLst>
              <a:latin typeface="Sylfaen" panose="010A0502050306030303" pitchFamily="18" charset="0"/>
            </a:endParaRPr>
          </a:p>
          <a:p>
            <a:pPr marL="45720" indent="0">
              <a:lnSpc>
                <a:spcPct val="100000"/>
              </a:lnSpc>
              <a:spcBef>
                <a:spcPts val="0"/>
              </a:spcBef>
              <a:buNone/>
            </a:pPr>
            <a:r>
              <a:rPr lang="en-AU" sz="1800" dirty="0">
                <a:solidFill>
                  <a:schemeClr val="bg1"/>
                </a:solidFill>
                <a:effectLst>
                  <a:outerShdw blurRad="38100" dist="38100" dir="2700000" algn="tl">
                    <a:srgbClr val="000000">
                      <a:alpha val="43137"/>
                    </a:srgbClr>
                  </a:outerShdw>
                </a:effectLst>
                <a:latin typeface="Sylfaen" panose="010A0502050306030303" pitchFamily="18" charset="0"/>
              </a:rPr>
              <a:t>Wonderful News (CCRESS video)</a:t>
            </a:r>
          </a:p>
          <a:p>
            <a:pPr marL="45720" indent="0">
              <a:lnSpc>
                <a:spcPct val="100000"/>
              </a:lnSpc>
              <a:spcBef>
                <a:spcPts val="0"/>
              </a:spcBef>
              <a:buNone/>
            </a:pPr>
            <a:endParaRPr lang="en-AU" sz="1800" dirty="0">
              <a:solidFill>
                <a:schemeClr val="bg1"/>
              </a:solidFill>
              <a:effectLst>
                <a:outerShdw blurRad="38100" dist="38100" dir="2700000" algn="tl">
                  <a:srgbClr val="000000">
                    <a:alpha val="43137"/>
                  </a:srgbClr>
                </a:outerShdw>
              </a:effectLst>
              <a:latin typeface="Sylfaen" panose="010A0502050306030303" pitchFamily="18" charset="0"/>
            </a:endParaRPr>
          </a:p>
          <a:p>
            <a:pPr marL="45720" indent="0">
              <a:lnSpc>
                <a:spcPct val="100000"/>
              </a:lnSpc>
              <a:spcBef>
                <a:spcPts val="0"/>
              </a:spcBef>
              <a:buNone/>
            </a:pPr>
            <a:r>
              <a:rPr lang="en-AU" sz="1800" dirty="0">
                <a:solidFill>
                  <a:schemeClr val="bg1"/>
                </a:solidFill>
                <a:effectLst>
                  <a:outerShdw blurRad="38100" dist="38100" dir="2700000" algn="tl">
                    <a:srgbClr val="000000">
                      <a:alpha val="43137"/>
                    </a:srgbClr>
                  </a:outerShdw>
                </a:effectLst>
                <a:latin typeface="Sylfaen" panose="010A0502050306030303" pitchFamily="18" charset="0"/>
              </a:rPr>
              <a:t>Images – DanStevers.com &amp; motionworship.com</a:t>
            </a:r>
          </a:p>
        </p:txBody>
      </p:sp>
    </p:spTree>
    <p:extLst>
      <p:ext uri="{BB962C8B-B14F-4D97-AF65-F5344CB8AC3E}">
        <p14:creationId xmlns:p14="http://schemas.microsoft.com/office/powerpoint/2010/main" val="488304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anded Design Blue 16x9">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7C71C89241849A80DABBEF14F3F3B" ma:contentTypeVersion="16" ma:contentTypeDescription="Create a new document." ma:contentTypeScope="" ma:versionID="9a5d64c0cb36e5888dfd3d5ebd22d52b">
  <xsd:schema xmlns:xsd="http://www.w3.org/2001/XMLSchema" xmlns:xs="http://www.w3.org/2001/XMLSchema" xmlns:p="http://schemas.microsoft.com/office/2006/metadata/properties" xmlns:ns2="756f9fca-6c8b-4e72-98d6-4f1de215d9c9" xmlns:ns3="86d7f084-eb42-418b-839a-d70071c42069" targetNamespace="http://schemas.microsoft.com/office/2006/metadata/properties" ma:root="true" ma:fieldsID="e1fa94a1a48dfc97c261bca641c663d0" ns2:_="" ns3:_="">
    <xsd:import namespace="756f9fca-6c8b-4e72-98d6-4f1de215d9c9"/>
    <xsd:import namespace="86d7f084-eb42-418b-839a-d70071c4206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6f9fca-6c8b-4e72-98d6-4f1de215d9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a085930-80ae-4405-a647-be616eaa507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d7f084-eb42-418b-839a-d70071c4206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1b3579cf-7041-4f6b-aee0-e8d403e7c7ca}" ma:internalName="TaxCatchAll" ma:showField="CatchAllData" ma:web="86d7f084-eb42-418b-839a-d70071c42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56f9fca-6c8b-4e72-98d6-4f1de215d9c9">
      <Terms xmlns="http://schemas.microsoft.com/office/infopath/2007/PartnerControls"/>
    </lcf76f155ced4ddcb4097134ff3c332f>
    <TaxCatchAll xmlns="86d7f084-eb42-418b-839a-d70071c42069" xsi:nil="true"/>
  </documentManagement>
</p:properties>
</file>

<file path=customXml/itemProps1.xml><?xml version="1.0" encoding="utf-8"?>
<ds:datastoreItem xmlns:ds="http://schemas.openxmlformats.org/officeDocument/2006/customXml" ds:itemID="{D81AB2D9-8AF4-4687-9324-3B8E7732C741}"/>
</file>

<file path=customXml/itemProps2.xml><?xml version="1.0" encoding="utf-8"?>
<ds:datastoreItem xmlns:ds="http://schemas.openxmlformats.org/officeDocument/2006/customXml" ds:itemID="{ADB6E0B7-302E-4E77-9177-A1C176FAAE71}"/>
</file>

<file path=customXml/itemProps3.xml><?xml version="1.0" encoding="utf-8"?>
<ds:datastoreItem xmlns:ds="http://schemas.openxmlformats.org/officeDocument/2006/customXml" ds:itemID="{2424C74E-4D3F-4CC9-B756-DA3E9350FFA6}"/>
</file>

<file path=docProps/app.xml><?xml version="1.0" encoding="utf-8"?>
<Properties xmlns="http://schemas.openxmlformats.org/officeDocument/2006/extended-properties" xmlns:vt="http://schemas.openxmlformats.org/officeDocument/2006/docPropsVTypes">
  <Template>Blue banded nature presentation with mountain sunrise photo (widescreen)</Template>
  <TotalTime>824</TotalTime>
  <Words>172</Words>
  <Application>Microsoft Office PowerPoint</Application>
  <PresentationFormat>Widescreen</PresentationFormat>
  <Paragraphs>31</Paragraphs>
  <Slides>8</Slides>
  <Notes>4</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Book Antiqua</vt:lpstr>
      <vt:lpstr>Corbel</vt:lpstr>
      <vt:lpstr>Euphemia</vt:lpstr>
      <vt:lpstr>Sylfaen</vt:lpstr>
      <vt:lpstr>Banded Design Blue 16x9</vt:lpstr>
      <vt:lpstr>SERMON ON THE MOUNT</vt:lpstr>
      <vt:lpstr>PowerPoint Presentation</vt:lpstr>
      <vt:lpstr>PowerPoint Presentation</vt:lpstr>
      <vt:lpstr>PowerPoint Presentation</vt:lpstr>
      <vt:lpstr>PowerPoint Presentation</vt:lpstr>
      <vt:lpstr>Prayer: We give thanks to you Father for the direction you have given us today.  As we leave this lesson, may you guide us to become people of the Beatitudes, people of blessing.  We take with us the blessing of ...</vt:lpstr>
      <vt:lpstr>PowerPoint Presentation</vt:lpstr>
      <vt:lpstr>References</vt:lpstr>
    </vt:vector>
  </TitlesOfParts>
  <Company>Diocese of Broken Bay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SERMON ON THE MOUNT</dc:title>
  <dc:creator>Rebecca Bishop</dc:creator>
  <cp:keywords/>
  <cp:lastModifiedBy>Richard Healey</cp:lastModifiedBy>
  <cp:revision>43</cp:revision>
  <cp:lastPrinted>2019-08-28T05:37:39Z</cp:lastPrinted>
  <dcterms:created xsi:type="dcterms:W3CDTF">2014-10-07T22:23:30Z</dcterms:created>
  <dcterms:modified xsi:type="dcterms:W3CDTF">2019-08-28T05:38:48Z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TC028952539991</vt:lpwstr>
  </property>
  <property fmtid="{D5CDD505-2E9C-101B-9397-08002B2CF9AE}" pid="3" name="ContentTypeId">
    <vt:lpwstr>0x0101006A27C71C89241849A80DABBEF14F3F3B</vt:lpwstr>
  </property>
</Properties>
</file>