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16"/>
  </p:notesMasterIdLst>
  <p:sldIdLst>
    <p:sldId id="256" r:id="rId2"/>
    <p:sldId id="270" r:id="rId3"/>
    <p:sldId id="262" r:id="rId4"/>
    <p:sldId id="258" r:id="rId5"/>
    <p:sldId id="259" r:id="rId6"/>
    <p:sldId id="260" r:id="rId7"/>
    <p:sldId id="261" r:id="rId8"/>
    <p:sldId id="263" r:id="rId9"/>
    <p:sldId id="264" r:id="rId10"/>
    <p:sldId id="267" r:id="rId11"/>
    <p:sldId id="268" r:id="rId12"/>
    <p:sldId id="269" r:id="rId13"/>
    <p:sldId id="266" r:id="rId14"/>
    <p:sldId id="265" r:id="rId15"/>
  </p:sldIdLst>
  <p:sldSz cx="12192000" cy="6858000"/>
  <p:notesSz cx="5519738"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678"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391886" cy="511731"/>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126574" y="0"/>
            <a:ext cx="2391886" cy="511731"/>
          </a:xfrm>
          <a:prstGeom prst="rect">
            <a:avLst/>
          </a:prstGeom>
        </p:spPr>
        <p:txBody>
          <a:bodyPr vert="horz" lIns="91440" tIns="45720" rIns="91440" bIns="45720" rtlCol="0"/>
          <a:lstStyle>
            <a:lvl1pPr algn="r">
              <a:defRPr sz="1200"/>
            </a:lvl1pPr>
          </a:lstStyle>
          <a:p>
            <a:fld id="{ABBFF85A-2528-458A-96F6-8DE9904BDE46}" type="datetimeFigureOut">
              <a:rPr lang="en-AU" smtClean="0"/>
              <a:t>29/08/2019</a:t>
            </a:fld>
            <a:endParaRPr lang="en-AU"/>
          </a:p>
        </p:txBody>
      </p:sp>
      <p:sp>
        <p:nvSpPr>
          <p:cNvPr id="4" name="Slide Image Placeholder 3"/>
          <p:cNvSpPr>
            <a:spLocks noGrp="1" noRot="1" noChangeAspect="1"/>
          </p:cNvSpPr>
          <p:nvPr>
            <p:ph type="sldImg" idx="2"/>
          </p:nvPr>
        </p:nvSpPr>
        <p:spPr>
          <a:xfrm>
            <a:off x="-649288" y="768350"/>
            <a:ext cx="6818313" cy="3836988"/>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551974" y="4861441"/>
            <a:ext cx="4415790" cy="4605576"/>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9721106"/>
            <a:ext cx="2391886" cy="511731"/>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126574" y="9721106"/>
            <a:ext cx="2391886" cy="511731"/>
          </a:xfrm>
          <a:prstGeom prst="rect">
            <a:avLst/>
          </a:prstGeom>
        </p:spPr>
        <p:txBody>
          <a:bodyPr vert="horz" lIns="91440" tIns="45720" rIns="91440" bIns="45720" rtlCol="0" anchor="b"/>
          <a:lstStyle>
            <a:lvl1pPr algn="r">
              <a:defRPr sz="1200"/>
            </a:lvl1pPr>
          </a:lstStyle>
          <a:p>
            <a:fld id="{9CDFA5F7-8223-4AAF-A05C-7FD31FA910C2}" type="slidenum">
              <a:rPr lang="en-AU" smtClean="0"/>
              <a:t>‹#›</a:t>
            </a:fld>
            <a:endParaRPr lang="en-AU"/>
          </a:p>
        </p:txBody>
      </p:sp>
    </p:spTree>
    <p:extLst>
      <p:ext uri="{BB962C8B-B14F-4D97-AF65-F5344CB8AC3E}">
        <p14:creationId xmlns:p14="http://schemas.microsoft.com/office/powerpoint/2010/main" val="601288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49288" y="768350"/>
            <a:ext cx="6818313" cy="3836988"/>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9CDFA5F7-8223-4AAF-A05C-7FD31FA910C2}" type="slidenum">
              <a:rPr lang="en-AU" smtClean="0"/>
              <a:t>1</a:t>
            </a:fld>
            <a:endParaRPr lang="en-AU"/>
          </a:p>
        </p:txBody>
      </p:sp>
    </p:spTree>
    <p:extLst>
      <p:ext uri="{BB962C8B-B14F-4D97-AF65-F5344CB8AC3E}">
        <p14:creationId xmlns:p14="http://schemas.microsoft.com/office/powerpoint/2010/main" val="3680786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5.04</a:t>
            </a:r>
          </a:p>
        </p:txBody>
      </p:sp>
      <p:sp>
        <p:nvSpPr>
          <p:cNvPr id="4" name="Slide Number Placeholder 3"/>
          <p:cNvSpPr>
            <a:spLocks noGrp="1"/>
          </p:cNvSpPr>
          <p:nvPr>
            <p:ph type="sldNum" sz="quarter" idx="5"/>
          </p:nvPr>
        </p:nvSpPr>
        <p:spPr/>
        <p:txBody>
          <a:bodyPr/>
          <a:lstStyle/>
          <a:p>
            <a:fld id="{9CDFA5F7-8223-4AAF-A05C-7FD31FA910C2}" type="slidenum">
              <a:rPr lang="en-AU" smtClean="0"/>
              <a:t>2</a:t>
            </a:fld>
            <a:endParaRPr lang="en-AU"/>
          </a:p>
        </p:txBody>
      </p:sp>
    </p:spTree>
    <p:extLst>
      <p:ext uri="{BB962C8B-B14F-4D97-AF65-F5344CB8AC3E}">
        <p14:creationId xmlns:p14="http://schemas.microsoft.com/office/powerpoint/2010/main" val="21342936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Slide will automatically transition after TBP video. 2.43</a:t>
            </a:r>
          </a:p>
        </p:txBody>
      </p:sp>
      <p:sp>
        <p:nvSpPr>
          <p:cNvPr id="4" name="Slide Number Placeholder 3"/>
          <p:cNvSpPr>
            <a:spLocks noGrp="1"/>
          </p:cNvSpPr>
          <p:nvPr>
            <p:ph type="sldNum" sz="quarter" idx="5"/>
          </p:nvPr>
        </p:nvSpPr>
        <p:spPr/>
        <p:txBody>
          <a:bodyPr/>
          <a:lstStyle/>
          <a:p>
            <a:fld id="{9CDFA5F7-8223-4AAF-A05C-7FD31FA910C2}" type="slidenum">
              <a:rPr lang="en-AU" smtClean="0"/>
              <a:t>7</a:t>
            </a:fld>
            <a:endParaRPr lang="en-AU"/>
          </a:p>
        </p:txBody>
      </p:sp>
    </p:spTree>
    <p:extLst>
      <p:ext uri="{BB962C8B-B14F-4D97-AF65-F5344CB8AC3E}">
        <p14:creationId xmlns:p14="http://schemas.microsoft.com/office/powerpoint/2010/main" val="5238529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49288" y="768350"/>
            <a:ext cx="6818313" cy="3836988"/>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9CDFA5F7-8223-4AAF-A05C-7FD31FA910C2}" type="slidenum">
              <a:rPr lang="en-AU" smtClean="0"/>
              <a:t>11</a:t>
            </a:fld>
            <a:endParaRPr lang="en-AU"/>
          </a:p>
        </p:txBody>
      </p:sp>
    </p:spTree>
    <p:extLst>
      <p:ext uri="{BB962C8B-B14F-4D97-AF65-F5344CB8AC3E}">
        <p14:creationId xmlns:p14="http://schemas.microsoft.com/office/powerpoint/2010/main" val="1212208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4.38</a:t>
            </a:r>
          </a:p>
        </p:txBody>
      </p:sp>
      <p:sp>
        <p:nvSpPr>
          <p:cNvPr id="4" name="Slide Number Placeholder 3"/>
          <p:cNvSpPr>
            <a:spLocks noGrp="1"/>
          </p:cNvSpPr>
          <p:nvPr>
            <p:ph type="sldNum" sz="quarter" idx="5"/>
          </p:nvPr>
        </p:nvSpPr>
        <p:spPr/>
        <p:txBody>
          <a:bodyPr/>
          <a:lstStyle/>
          <a:p>
            <a:fld id="{9CDFA5F7-8223-4AAF-A05C-7FD31FA910C2}" type="slidenum">
              <a:rPr lang="en-AU" smtClean="0"/>
              <a:t>13</a:t>
            </a:fld>
            <a:endParaRPr lang="en-AU"/>
          </a:p>
        </p:txBody>
      </p:sp>
    </p:spTree>
    <p:extLst>
      <p:ext uri="{BB962C8B-B14F-4D97-AF65-F5344CB8AC3E}">
        <p14:creationId xmlns:p14="http://schemas.microsoft.com/office/powerpoint/2010/main" val="1044282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latin typeface="Franklin Gothic Medium" panose="020B0603020102020204" pitchFamily="34" charset="0"/>
            </a:endParaRPr>
          </a:p>
        </p:txBody>
      </p:sp>
      <p:sp useBgFill="1">
        <p:nvSpPr>
          <p:cNvPr id="13" name="Rounded Rectangle 12"/>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9" name="Subtitle 8"/>
          <p:cNvSpPr>
            <a:spLocks noGrp="1"/>
          </p:cNvSpPr>
          <p:nvPr>
            <p:ph type="subTitle" idx="1"/>
          </p:nvPr>
        </p:nvSpPr>
        <p:spPr>
          <a:xfrm>
            <a:off x="1727200" y="3200400"/>
            <a:ext cx="85344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7D0065BE-0657-4A47-90AD-C21C55E16B19}" type="datetime4">
              <a:rPr lang="en-US" smtClean="0"/>
              <a:pPr/>
              <a:t>August 29, 2019</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2754ED01-E2A0-4C1E-8E21-014B99041579}" type="slidenum">
              <a:rPr lang="en-US" smtClean="0"/>
              <a:pPr/>
              <a:t>‹#›</a:t>
            </a:fld>
            <a:endParaRPr lang="en-US"/>
          </a:p>
        </p:txBody>
      </p:sp>
      <p:sp>
        <p:nvSpPr>
          <p:cNvPr id="7" name="Rectangle 6"/>
          <p:cNvSpPr/>
          <p:nvPr/>
        </p:nvSpPr>
        <p:spPr>
          <a:xfrm>
            <a:off x="83909" y="1449304"/>
            <a:ext cx="12028716"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10" name="Rectangle 9"/>
          <p:cNvSpPr/>
          <p:nvPr/>
        </p:nvSpPr>
        <p:spPr>
          <a:xfrm>
            <a:off x="83909" y="1396720"/>
            <a:ext cx="12028716"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11" name="Rectangle 10"/>
          <p:cNvSpPr/>
          <p:nvPr/>
        </p:nvSpPr>
        <p:spPr>
          <a:xfrm>
            <a:off x="83909" y="2976649"/>
            <a:ext cx="12028716"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8" name="Title 7"/>
          <p:cNvSpPr>
            <a:spLocks noGrp="1"/>
          </p:cNvSpPr>
          <p:nvPr>
            <p:ph type="ctrTitle"/>
          </p:nvPr>
        </p:nvSpPr>
        <p:spPr>
          <a:xfrm>
            <a:off x="609600" y="1505931"/>
            <a:ext cx="109728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D47BB8AF-C16A-4836-A92D-61834B5F0BA5}" type="datetime4">
              <a:rPr lang="en-US" smtClean="0"/>
              <a:pPr/>
              <a:t>August 29,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
        <p:nvSpPr>
          <p:cNvPr id="8" name="Content Placeholder 7"/>
          <p:cNvSpPr>
            <a:spLocks noGrp="1"/>
          </p:cNvSpPr>
          <p:nvPr>
            <p:ph sz="quarter" idx="1"/>
          </p:nvPr>
        </p:nvSpPr>
        <p:spPr>
          <a:xfrm>
            <a:off x="1219200" y="1447800"/>
            <a:ext cx="103632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latin typeface="Franklin Gothic Medium" panose="020B0603020102020204" pitchFamily="34" charset="0"/>
            </a:endParaRPr>
          </a:p>
        </p:txBody>
      </p:sp>
      <p:sp useBgFill="1">
        <p:nvSpPr>
          <p:cNvPr id="10" name="Rounded Rectangle 9"/>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2" name="Title 1"/>
          <p:cNvSpPr>
            <a:spLocks noGrp="1"/>
          </p:cNvSpPr>
          <p:nvPr>
            <p:ph type="title"/>
          </p:nvPr>
        </p:nvSpPr>
        <p:spPr>
          <a:xfrm>
            <a:off x="963084" y="952501"/>
            <a:ext cx="103632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963084" y="2547938"/>
            <a:ext cx="103632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47D2193-4505-4A75-99BB-880C6989A757}" type="datetime4">
              <a:rPr lang="en-US" smtClean="0"/>
              <a:pPr/>
              <a:t>August 29, 2019</a:t>
            </a:fld>
            <a:endParaRPr lang="en-US"/>
          </a:p>
        </p:txBody>
      </p:sp>
      <p:sp>
        <p:nvSpPr>
          <p:cNvPr id="5" name="Footer Placeholder 4"/>
          <p:cNvSpPr>
            <a:spLocks noGrp="1"/>
          </p:cNvSpPr>
          <p:nvPr>
            <p:ph type="ftr" sz="quarter" idx="11"/>
          </p:nvPr>
        </p:nvSpPr>
        <p:spPr>
          <a:xfrm>
            <a:off x="1066800" y="6172200"/>
            <a:ext cx="5334000" cy="457200"/>
          </a:xfrm>
        </p:spPr>
        <p:txBody>
          <a:bodyPr/>
          <a:lstStyle/>
          <a:p>
            <a:endParaRPr lang="en-US"/>
          </a:p>
        </p:txBody>
      </p:sp>
      <p:sp>
        <p:nvSpPr>
          <p:cNvPr id="7" name="Rectangle 6"/>
          <p:cNvSpPr/>
          <p:nvPr/>
        </p:nvSpPr>
        <p:spPr>
          <a:xfrm flipV="1">
            <a:off x="92550" y="2376830"/>
            <a:ext cx="120180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8" name="Rectangle 7"/>
          <p:cNvSpPr/>
          <p:nvPr/>
        </p:nvSpPr>
        <p:spPr>
          <a:xfrm>
            <a:off x="92195" y="2341476"/>
            <a:ext cx="12018375"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9" name="Rectangle 8"/>
          <p:cNvSpPr/>
          <p:nvPr/>
        </p:nvSpPr>
        <p:spPr>
          <a:xfrm>
            <a:off x="91075" y="2468880"/>
            <a:ext cx="12019495"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6" name="Slide Number Placeholder 5"/>
          <p:cNvSpPr>
            <a:spLocks noGrp="1"/>
          </p:cNvSpPr>
          <p:nvPr>
            <p:ph type="sldNum" sz="quarter" idx="12"/>
          </p:nvPr>
        </p:nvSpPr>
        <p:spPr>
          <a:xfrm>
            <a:off x="195072" y="6208776"/>
            <a:ext cx="609600" cy="457200"/>
          </a:xfrm>
        </p:spPr>
        <p:txBody>
          <a:bodyPr/>
          <a:lstStyle/>
          <a:p>
            <a:fld id="{2754ED01-E2A0-4C1E-8E21-014B99041579}"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113A18F4-33C3-445B-924C-31108C51719C}" type="datetime4">
              <a:rPr lang="en-US" smtClean="0"/>
              <a:pPr/>
              <a:t>August 29, 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a:p>
        </p:txBody>
      </p:sp>
      <p:sp>
        <p:nvSpPr>
          <p:cNvPr id="9" name="Content Placeholder 8"/>
          <p:cNvSpPr>
            <a:spLocks noGrp="1"/>
          </p:cNvSpPr>
          <p:nvPr>
            <p:ph sz="quarter" idx="1"/>
          </p:nvPr>
        </p:nvSpPr>
        <p:spPr>
          <a:xfrm>
            <a:off x="12192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65786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273050"/>
            <a:ext cx="103632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12192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Franklin Gothic Medium" panose="020B0603020102020204" pitchFamily="34" charset="0"/>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dirty="0"/>
              <a:t>Click to edit Master text styles</a:t>
            </a:r>
          </a:p>
        </p:txBody>
      </p:sp>
      <p:sp>
        <p:nvSpPr>
          <p:cNvPr id="4" name="Text Placeholder 3"/>
          <p:cNvSpPr>
            <a:spLocks noGrp="1"/>
          </p:cNvSpPr>
          <p:nvPr>
            <p:ph type="body" sz="half" idx="3"/>
          </p:nvPr>
        </p:nvSpPr>
        <p:spPr>
          <a:xfrm>
            <a:off x="66040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Franklin Gothic Medium" panose="020B0603020102020204" pitchFamily="34" charset="0"/>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dirty="0"/>
              <a:t>Click to edit Master text styles</a:t>
            </a:r>
          </a:p>
        </p:txBody>
      </p:sp>
      <p:sp>
        <p:nvSpPr>
          <p:cNvPr id="7" name="Date Placeholder 6"/>
          <p:cNvSpPr>
            <a:spLocks noGrp="1"/>
          </p:cNvSpPr>
          <p:nvPr>
            <p:ph type="dt" sz="half" idx="10"/>
          </p:nvPr>
        </p:nvSpPr>
        <p:spPr/>
        <p:txBody>
          <a:bodyPr/>
          <a:lstStyle/>
          <a:p>
            <a:fld id="{3AF7543A-E259-478F-9E0D-57BA40E442B7}" type="datetime4">
              <a:rPr lang="en-US" smtClean="0"/>
              <a:pPr/>
              <a:t>August 29, 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54ED01-E2A0-4C1E-8E21-014B99041579}" type="slidenum">
              <a:rPr lang="en-US" smtClean="0"/>
              <a:pPr/>
              <a:t>‹#›</a:t>
            </a:fld>
            <a:endParaRPr lang="en-US"/>
          </a:p>
        </p:txBody>
      </p:sp>
      <p:sp>
        <p:nvSpPr>
          <p:cNvPr id="11" name="Content Placeholder 10"/>
          <p:cNvSpPr>
            <a:spLocks noGrp="1"/>
          </p:cNvSpPr>
          <p:nvPr>
            <p:ph sz="half" idx="2"/>
          </p:nvPr>
        </p:nvSpPr>
        <p:spPr>
          <a:xfrm>
            <a:off x="12192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66040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1EFB012D-77A1-44B0-BB26-329BA1EE55C9}" type="datetime4">
              <a:rPr lang="en-US" smtClean="0"/>
              <a:pPr/>
              <a:t>August 29, 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B7499E-3031-413E-B01E-B94970708CAA}" type="datetime4">
              <a:rPr lang="en-US" smtClean="0"/>
              <a:pPr/>
              <a:t>August 29, 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useBgFill="1">
        <p:nvSpPr>
          <p:cNvPr id="9" name="Rounded Rectangle 8"/>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2" name="Title 1"/>
          <p:cNvSpPr>
            <a:spLocks noGrp="1"/>
          </p:cNvSpPr>
          <p:nvPr>
            <p:ph type="title"/>
          </p:nvPr>
        </p:nvSpPr>
        <p:spPr>
          <a:xfrm>
            <a:off x="1219200" y="273050"/>
            <a:ext cx="103632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DC7EAB0C-2220-4D0E-A0DD-DB7FA0F742F4}" type="datetime4">
              <a:rPr lang="en-US" smtClean="0"/>
              <a:pPr/>
              <a:t>August 29, 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
        <p:nvSpPr>
          <p:cNvPr id="11" name="Content Placeholder 10"/>
          <p:cNvSpPr>
            <a:spLocks noGrp="1"/>
          </p:cNvSpPr>
          <p:nvPr>
            <p:ph sz="quarter" idx="1"/>
          </p:nvPr>
        </p:nvSpPr>
        <p:spPr>
          <a:xfrm>
            <a:off x="3962400" y="1600200"/>
            <a:ext cx="7620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900550"/>
            <a:ext cx="97536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E3416D63-31BF-4B94-B6C5-E20B2C63F515}" type="datetime4">
              <a:rPr lang="en-US" smtClean="0"/>
              <a:pPr/>
              <a:t>August 29, 2019</a:t>
            </a:fld>
            <a:endParaRPr lang="en-US"/>
          </a:p>
        </p:txBody>
      </p:sp>
      <p:sp>
        <p:nvSpPr>
          <p:cNvPr id="6" name="Footer Placeholder 5"/>
          <p:cNvSpPr>
            <a:spLocks noGrp="1"/>
          </p:cNvSpPr>
          <p:nvPr>
            <p:ph type="ftr" sz="quarter" idx="11"/>
          </p:nvPr>
        </p:nvSpPr>
        <p:spPr>
          <a:xfrm>
            <a:off x="1219200" y="6172200"/>
            <a:ext cx="5181600" cy="457200"/>
          </a:xfrm>
        </p:spPr>
        <p:txBody>
          <a:bodyPr/>
          <a:lstStyle/>
          <a:p>
            <a:endParaRPr lang="en-US"/>
          </a:p>
        </p:txBody>
      </p:sp>
      <p:sp>
        <p:nvSpPr>
          <p:cNvPr id="7" name="Slide Number Placeholder 6"/>
          <p:cNvSpPr>
            <a:spLocks noGrp="1"/>
          </p:cNvSpPr>
          <p:nvPr>
            <p:ph type="sldNum" sz="quarter" idx="12"/>
          </p:nvPr>
        </p:nvSpPr>
        <p:spPr>
          <a:xfrm>
            <a:off x="195072" y="6208776"/>
            <a:ext cx="609600" cy="457200"/>
          </a:xfrm>
        </p:spPr>
        <p:txBody>
          <a:bodyPr/>
          <a:lstStyle/>
          <a:p>
            <a:fld id="{2754ED01-E2A0-4C1E-8E21-014B99041579}" type="slidenum">
              <a:rPr lang="en-US" smtClean="0"/>
              <a:pPr/>
              <a:t>‹#›</a:t>
            </a:fld>
            <a:endParaRPr lang="en-US"/>
          </a:p>
        </p:txBody>
      </p:sp>
      <p:sp>
        <p:nvSpPr>
          <p:cNvPr id="11" name="Rectangle 10"/>
          <p:cNvSpPr/>
          <p:nvPr/>
        </p:nvSpPr>
        <p:spPr>
          <a:xfrm flipV="1">
            <a:off x="91076" y="4683555"/>
            <a:ext cx="120091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12" name="Rectangle 11"/>
          <p:cNvSpPr/>
          <p:nvPr/>
        </p:nvSpPr>
        <p:spPr>
          <a:xfrm>
            <a:off x="91345" y="4650475"/>
            <a:ext cx="12008852"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13" name="Rectangle 12"/>
          <p:cNvSpPr/>
          <p:nvPr/>
        </p:nvSpPr>
        <p:spPr>
          <a:xfrm>
            <a:off x="91348" y="4773225"/>
            <a:ext cx="12008849"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3" name="Picture Placeholder 2"/>
          <p:cNvSpPr>
            <a:spLocks noGrp="1"/>
          </p:cNvSpPr>
          <p:nvPr>
            <p:ph type="pic" idx="1"/>
          </p:nvPr>
        </p:nvSpPr>
        <p:spPr>
          <a:xfrm>
            <a:off x="91078" y="66676"/>
            <a:ext cx="12002497"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6C3AA4-67BE-44F7-809A-3582401494AF}" type="datetime4">
              <a:rPr lang="en-US" smtClean="0"/>
              <a:pPr/>
              <a:t>August 29,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2"/>
            <a:ext cx="268224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219200" y="274641"/>
            <a:ext cx="7416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5172EEB-1769-4776-AD69-E7C1260563EB}" type="datetime4">
              <a:rPr lang="en-US" smtClean="0"/>
              <a:pPr/>
              <a:t>August 29,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latin typeface="Franklin Gothic Medium" panose="020B0603020102020204" pitchFamily="34" charset="0"/>
            </a:endParaRPr>
          </a:p>
        </p:txBody>
      </p:sp>
      <p:sp useBgFill="1">
        <p:nvSpPr>
          <p:cNvPr id="8" name="Rounded Rectangle 7"/>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sz="1800" dirty="0">
              <a:latin typeface="Franklin Gothic Medium" panose="020B0603020102020204" pitchFamily="34" charset="0"/>
            </a:endParaRPr>
          </a:p>
        </p:txBody>
      </p:sp>
      <p:sp>
        <p:nvSpPr>
          <p:cNvPr id="22" name="Title Placeholder 21"/>
          <p:cNvSpPr>
            <a:spLocks noGrp="1"/>
          </p:cNvSpPr>
          <p:nvPr>
            <p:ph type="title"/>
          </p:nvPr>
        </p:nvSpPr>
        <p:spPr>
          <a:xfrm>
            <a:off x="1219200" y="274638"/>
            <a:ext cx="10363200" cy="1143000"/>
          </a:xfrm>
          <a:prstGeom prst="rect">
            <a:avLst/>
          </a:prstGeom>
        </p:spPr>
        <p:txBody>
          <a:bodyPr bIns="91440" anchor="b" anchorCtr="0">
            <a:normAutofit/>
          </a:bodyPr>
          <a:lstStyle/>
          <a:p>
            <a:r>
              <a:rPr kumimoji="0" lang="en-US" dirty="0"/>
              <a:t>Click to edit Master title style</a:t>
            </a:r>
          </a:p>
        </p:txBody>
      </p:sp>
      <p:sp>
        <p:nvSpPr>
          <p:cNvPr id="13" name="Text Placeholder 12"/>
          <p:cNvSpPr>
            <a:spLocks noGrp="1"/>
          </p:cNvSpPr>
          <p:nvPr>
            <p:ph type="body" idx="1"/>
          </p:nvPr>
        </p:nvSpPr>
        <p:spPr>
          <a:xfrm>
            <a:off x="1219200" y="1447800"/>
            <a:ext cx="10363200" cy="4572000"/>
          </a:xfrm>
          <a:prstGeom prst="rect">
            <a:avLst/>
          </a:prstGeom>
        </p:spPr>
        <p:txBody>
          <a:bodyPr>
            <a:normAutofit/>
          </a:bodyPr>
          <a:lstStyle/>
          <a:p>
            <a:pPr lvl="0" eaLnBrk="1" latinLnBrk="0" hangingPunct="1"/>
            <a:r>
              <a:rPr kumimoji="0" lang="en-US" dirty="0"/>
              <a:t>Click to edit Master text styles</a:t>
            </a:r>
          </a:p>
          <a:p>
            <a:pPr lvl="1" eaLnBrk="1" latinLnBrk="0" hangingPunct="1"/>
            <a:r>
              <a:rPr kumimoji="0" lang="en-US" dirty="0"/>
              <a:t>Second level</a:t>
            </a:r>
          </a:p>
          <a:p>
            <a:pPr lvl="2" eaLnBrk="1" latinLnBrk="0" hangingPunct="1"/>
            <a:r>
              <a:rPr kumimoji="0" lang="en-US" dirty="0"/>
              <a:t>Third level</a:t>
            </a:r>
          </a:p>
          <a:p>
            <a:pPr lvl="3" eaLnBrk="1" latinLnBrk="0" hangingPunct="1"/>
            <a:r>
              <a:rPr kumimoji="0" lang="en-US" dirty="0"/>
              <a:t>Fourth level</a:t>
            </a:r>
          </a:p>
          <a:p>
            <a:pPr lvl="4" eaLnBrk="1" latinLnBrk="0" hangingPunct="1"/>
            <a:r>
              <a:rPr kumimoji="0" lang="en-US" dirty="0"/>
              <a:t>Fifth level</a:t>
            </a:r>
          </a:p>
        </p:txBody>
      </p:sp>
      <p:sp>
        <p:nvSpPr>
          <p:cNvPr id="14" name="Date Placeholder 13"/>
          <p:cNvSpPr>
            <a:spLocks noGrp="1"/>
          </p:cNvSpPr>
          <p:nvPr>
            <p:ph type="dt" sz="half" idx="2"/>
          </p:nvPr>
        </p:nvSpPr>
        <p:spPr>
          <a:xfrm>
            <a:off x="8229600" y="6191250"/>
            <a:ext cx="3302000" cy="476250"/>
          </a:xfrm>
          <a:prstGeom prst="rect">
            <a:avLst/>
          </a:prstGeom>
        </p:spPr>
        <p:txBody>
          <a:bodyPr anchor="ctr" anchorCtr="0"/>
          <a:lstStyle>
            <a:lvl1pPr algn="r" eaLnBrk="1" latinLnBrk="0" hangingPunct="1">
              <a:defRPr kumimoji="0" sz="1400">
                <a:solidFill>
                  <a:schemeClr val="tx2"/>
                </a:solidFill>
                <a:latin typeface="Franklin Gothic Medium" panose="020B0603020102020204" pitchFamily="34" charset="0"/>
              </a:defRPr>
            </a:lvl1pPr>
          </a:lstStyle>
          <a:p>
            <a:fld id="{62B1B13E-D5AF-485E-81A1-82A140076526}" type="datetime4">
              <a:rPr lang="en-US" smtClean="0"/>
              <a:pPr/>
              <a:t>August 29, 2019</a:t>
            </a:fld>
            <a:endParaRPr lang="en-US" dirty="0"/>
          </a:p>
        </p:txBody>
      </p:sp>
      <p:sp>
        <p:nvSpPr>
          <p:cNvPr id="3" name="Footer Placeholder 2"/>
          <p:cNvSpPr>
            <a:spLocks noGrp="1"/>
          </p:cNvSpPr>
          <p:nvPr>
            <p:ph type="ftr" sz="quarter" idx="3"/>
          </p:nvPr>
        </p:nvSpPr>
        <p:spPr>
          <a:xfrm>
            <a:off x="1219200" y="6172200"/>
            <a:ext cx="5283200" cy="457200"/>
          </a:xfrm>
          <a:prstGeom prst="rect">
            <a:avLst/>
          </a:prstGeom>
        </p:spPr>
        <p:txBody>
          <a:bodyPr anchor="ctr" anchorCtr="0"/>
          <a:lstStyle>
            <a:lvl1pPr eaLnBrk="1" latinLnBrk="0" hangingPunct="1">
              <a:defRPr kumimoji="0" sz="1400">
                <a:solidFill>
                  <a:schemeClr val="tx2"/>
                </a:solidFill>
                <a:latin typeface="Franklin Gothic Medium" panose="020B0603020102020204" pitchFamily="34" charset="0"/>
              </a:defRPr>
            </a:lvl1pPr>
          </a:lstStyle>
          <a:p>
            <a:endParaRPr lang="en-US" dirty="0"/>
          </a:p>
        </p:txBody>
      </p:sp>
      <p:sp>
        <p:nvSpPr>
          <p:cNvPr id="23" name="Slide Number Placeholder 22"/>
          <p:cNvSpPr>
            <a:spLocks noGrp="1"/>
          </p:cNvSpPr>
          <p:nvPr>
            <p:ph type="sldNum" sz="quarter" idx="4"/>
          </p:nvPr>
        </p:nvSpPr>
        <p:spPr>
          <a:xfrm>
            <a:off x="195072" y="6210300"/>
            <a:ext cx="6096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Franklin Gothic Medium" panose="020B0603020102020204" pitchFamily="34" charset="0"/>
                <a:ea typeface="+mj-ea"/>
                <a:cs typeface="+mj-cs"/>
              </a:defRPr>
            </a:lvl1pPr>
          </a:lstStyle>
          <a:p>
            <a:fld id="{2754ED01-E2A0-4C1E-8E21-014B9904157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hf hdr="0" ftr="0" dt="0"/>
  <p:txStyles>
    <p:titleStyle>
      <a:lvl1pPr algn="l" rtl="0" eaLnBrk="1" latinLnBrk="0" hangingPunct="1">
        <a:spcBef>
          <a:spcPct val="0"/>
        </a:spcBef>
        <a:buNone/>
        <a:defRPr kumimoji="0" sz="4000" kern="1200">
          <a:solidFill>
            <a:schemeClr val="tx2"/>
          </a:solidFill>
          <a:latin typeface="Franklin Gothic Medium" panose="020B0603020102020204" pitchFamily="34" charset="0"/>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Franklin Gothic Medium" panose="020B0603020102020204" pitchFamily="34" charset="0"/>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Franklin Gothic Medium" panose="020B0603020102020204" pitchFamily="34" charset="0"/>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Franklin Gothic Medium" panose="020B0603020102020204" pitchFamily="34" charset="0"/>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Franklin Gothic Medium" panose="020B0603020102020204" pitchFamily="34" charset="0"/>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Franklin Gothic Medium" panose="020B0603020102020204" pitchFamily="34" charset="0"/>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8.png"/><Relationship Id="rId5" Type="http://schemas.openxmlformats.org/officeDocument/2006/relationships/image" Target="../media/image11.png"/><Relationship Id="rId4"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17.png"/><Relationship Id="rId5" Type="http://schemas.openxmlformats.org/officeDocument/2006/relationships/image" Target="../media/image13.jpg"/><Relationship Id="rId4" Type="http://schemas.openxmlformats.org/officeDocument/2006/relationships/notesSlide" Target="../notesSlides/notesSlide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 up of a sunset&#10;&#10;Description automatically generated">
            <a:extLst>
              <a:ext uri="{FF2B5EF4-FFF2-40B4-BE49-F238E27FC236}">
                <a16:creationId xmlns:a16="http://schemas.microsoft.com/office/drawing/2014/main" id="{12689AAA-3B17-48F5-AE82-8AD536B8960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Title 4"/>
          <p:cNvSpPr>
            <a:spLocks noGrp="1"/>
          </p:cNvSpPr>
          <p:nvPr>
            <p:ph type="ctrTitle"/>
          </p:nvPr>
        </p:nvSpPr>
        <p:spPr>
          <a:xfrm>
            <a:off x="2279576" y="5517232"/>
            <a:ext cx="7782451" cy="877163"/>
          </a:xfrm>
          <a:prstGeom prst="rect">
            <a:avLst/>
          </a:prstGeom>
        </p:spPr>
        <p:txBody>
          <a:bodyPr wrap="none">
            <a:spAutoFit/>
          </a:bodyPr>
          <a:lstStyle/>
          <a:p>
            <a:r>
              <a:rPr lang="en-AU" sz="4800" dirty="0">
                <a:solidFill>
                  <a:srgbClr val="FF0000"/>
                </a:solidFill>
                <a:effectLst>
                  <a:outerShdw blurRad="38100" dist="38100" dir="2700000" algn="tl">
                    <a:srgbClr val="000000">
                      <a:alpha val="43137"/>
                    </a:srgbClr>
                  </a:outerShdw>
                </a:effectLst>
                <a:latin typeface="Franklin Gothic Medium" panose="020B0603020102020204" pitchFamily="34" charset="0"/>
              </a:rPr>
              <a:t>8.7.2 You Will Receive Power</a:t>
            </a:r>
          </a:p>
        </p:txBody>
      </p:sp>
      <p:pic>
        <p:nvPicPr>
          <p:cNvPr id="10" name="Picture 9" descr="A bird flying in the sky&#10;&#10;Description automatically generated">
            <a:extLst>
              <a:ext uri="{FF2B5EF4-FFF2-40B4-BE49-F238E27FC236}">
                <a16:creationId xmlns:a16="http://schemas.microsoft.com/office/drawing/2014/main" id="{30E88950-618A-4642-9E1B-601D9F4068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127448" y="908720"/>
            <a:ext cx="4572009" cy="3852680"/>
          </a:xfrm>
          <a:prstGeom prst="rect">
            <a:avLst/>
          </a:prstGeom>
        </p:spPr>
      </p:pic>
    </p:spTree>
    <p:extLst>
      <p:ext uri="{BB962C8B-B14F-4D97-AF65-F5344CB8AC3E}">
        <p14:creationId xmlns:p14="http://schemas.microsoft.com/office/powerpoint/2010/main" val="3313338646"/>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W-My Witness 720">
            <a:hlinkClick r:id="" action="ppaction://media"/>
            <a:extLst>
              <a:ext uri="{FF2B5EF4-FFF2-40B4-BE49-F238E27FC236}">
                <a16:creationId xmlns:a16="http://schemas.microsoft.com/office/drawing/2014/main" id="{29D042F3-E442-4594-903E-04F1142C9BB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2696"/>
            <a:ext cx="12169428" cy="6845303"/>
          </a:xfrm>
          <a:prstGeom prst="rect">
            <a:avLst/>
          </a:prstGeom>
        </p:spPr>
      </p:pic>
      <p:sp>
        <p:nvSpPr>
          <p:cNvPr id="3" name="Slide Number Placeholder 2"/>
          <p:cNvSpPr>
            <a:spLocks noGrp="1"/>
          </p:cNvSpPr>
          <p:nvPr>
            <p:ph type="sldNum" sz="quarter" idx="12"/>
          </p:nvPr>
        </p:nvSpPr>
        <p:spPr/>
        <p:txBody>
          <a:bodyPr/>
          <a:lstStyle/>
          <a:p>
            <a:fld id="{2754ED01-E2A0-4C1E-8E21-014B99041579}" type="slidenum">
              <a:rPr lang="en-US" smtClean="0"/>
              <a:pPr/>
              <a:t>2</a:t>
            </a:fld>
            <a:endParaRPr lang="en-US"/>
          </a:p>
        </p:txBody>
      </p:sp>
      <p:sp>
        <p:nvSpPr>
          <p:cNvPr id="4" name="Content Placeholder 3"/>
          <p:cNvSpPr>
            <a:spLocks noGrp="1"/>
          </p:cNvSpPr>
          <p:nvPr>
            <p:ph sz="quarter" idx="1"/>
          </p:nvPr>
        </p:nvSpPr>
        <p:spPr>
          <a:xfrm>
            <a:off x="804672" y="2996952"/>
            <a:ext cx="9937104" cy="864096"/>
          </a:xfrm>
        </p:spPr>
        <p:txBody>
          <a:bodyPr/>
          <a:lstStyle/>
          <a:p>
            <a:pPr marL="0" indent="0" algn="ctr">
              <a:buNone/>
            </a:pPr>
            <a:r>
              <a:rPr lang="en-AU" sz="4300" dirty="0">
                <a:ln>
                  <a:solidFill>
                    <a:srgbClr val="FF0000"/>
                  </a:solidFill>
                </a:ln>
                <a:solidFill>
                  <a:schemeClr val="bg1"/>
                </a:solidFill>
                <a:effectLst>
                  <a:outerShdw blurRad="38100" dist="38100" dir="2700000" algn="tl">
                    <a:srgbClr val="000000">
                      <a:alpha val="43137"/>
                    </a:srgbClr>
                  </a:outerShdw>
                </a:effectLst>
                <a:latin typeface="Franklin Gothic Medium" panose="020B0603020102020204" pitchFamily="34" charset="0"/>
                <a:cs typeface="Arial" panose="020B0604020202020204" pitchFamily="34" charset="0"/>
              </a:rPr>
              <a:t>My witness you’ll be (Pat Keady)</a:t>
            </a:r>
          </a:p>
        </p:txBody>
      </p:sp>
    </p:spTree>
    <p:extLst>
      <p:ext uri="{BB962C8B-B14F-4D97-AF65-F5344CB8AC3E}">
        <p14:creationId xmlns:p14="http://schemas.microsoft.com/office/powerpoint/2010/main" val="3404887847"/>
      </p:ext>
    </p:extLst>
  </p:cSld>
  <p:clrMapOvr>
    <a:masterClrMapping/>
  </p:clrMapOvr>
  <mc:AlternateContent xmlns:mc="http://schemas.openxmlformats.org/markup-compatibility/2006">
    <mc:Choice xmlns:p14="http://schemas.microsoft.com/office/powerpoint/2010/main" Requires="p14">
      <p:transition p14:dur="0" advTm="304000"/>
    </mc:Choice>
    <mc:Fallback>
      <p:transition advTm="30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408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037DE42-200A-4F28-96A2-E86A06E72CE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325586" cy="6858000"/>
          </a:xfrm>
          <a:prstGeom prst="rect">
            <a:avLst/>
          </a:prstGeom>
        </p:spPr>
      </p:pic>
      <p:sp>
        <p:nvSpPr>
          <p:cNvPr id="2" name="Title 1"/>
          <p:cNvSpPr>
            <a:spLocks noGrp="1"/>
          </p:cNvSpPr>
          <p:nvPr>
            <p:ph type="title"/>
          </p:nvPr>
        </p:nvSpPr>
        <p:spPr>
          <a:xfrm>
            <a:off x="1775520" y="274638"/>
            <a:ext cx="8435280" cy="1210146"/>
          </a:xfrm>
        </p:spPr>
        <p:txBody>
          <a:bodyPr>
            <a:normAutofit/>
          </a:bodyPr>
          <a:lstStyle/>
          <a:p>
            <a:r>
              <a:rPr lang="en-AU" sz="5400" dirty="0">
                <a:solidFill>
                  <a:srgbClr val="FF0000"/>
                </a:solidFill>
                <a:effectLst>
                  <a:outerShdw blurRad="38100" dist="38100" dir="2700000" algn="tl">
                    <a:srgbClr val="000000">
                      <a:alpha val="43137"/>
                    </a:srgbClr>
                  </a:outerShdw>
                </a:effectLst>
              </a:rPr>
              <a:t>A Task Too Big</a:t>
            </a:r>
          </a:p>
        </p:txBody>
      </p:sp>
      <p:sp>
        <p:nvSpPr>
          <p:cNvPr id="3" name="Slide Number Placeholder 2"/>
          <p:cNvSpPr>
            <a:spLocks noGrp="1"/>
          </p:cNvSpPr>
          <p:nvPr>
            <p:ph type="sldNum" sz="quarter" idx="12"/>
          </p:nvPr>
        </p:nvSpPr>
        <p:spPr/>
        <p:txBody>
          <a:bodyPr/>
          <a:lstStyle/>
          <a:p>
            <a:fld id="{2754ED01-E2A0-4C1E-8E21-014B99041579}" type="slidenum">
              <a:rPr lang="en-US" smtClean="0"/>
              <a:pPr/>
              <a:t>3</a:t>
            </a:fld>
            <a:endParaRPr lang="en-US"/>
          </a:p>
        </p:txBody>
      </p:sp>
      <p:sp>
        <p:nvSpPr>
          <p:cNvPr id="5" name="Content Placeholder 4"/>
          <p:cNvSpPr>
            <a:spLocks noGrp="1"/>
          </p:cNvSpPr>
          <p:nvPr>
            <p:ph sz="quarter" idx="1"/>
          </p:nvPr>
        </p:nvSpPr>
        <p:spPr>
          <a:xfrm>
            <a:off x="1559496" y="980728"/>
            <a:ext cx="8856984" cy="5039072"/>
          </a:xfrm>
        </p:spPr>
        <p:txBody>
          <a:bodyPr anchor="ctr">
            <a:normAutofit/>
          </a:bodyPr>
          <a:lstStyle/>
          <a:p>
            <a:pPr marL="360000" indent="-360000">
              <a:spcBef>
                <a:spcPts val="3600"/>
              </a:spcBef>
            </a:pPr>
            <a:r>
              <a:rPr lang="en-AU" sz="3600" dirty="0">
                <a:latin typeface="Franklin Gothic Medium" panose="020B0603020102020204" pitchFamily="34" charset="0"/>
                <a:cs typeface="Arial" panose="020B0604020202020204" pitchFamily="34" charset="0"/>
              </a:rPr>
              <a:t>How did it make you feel?</a:t>
            </a:r>
          </a:p>
          <a:p>
            <a:pPr marL="360000" indent="-360000">
              <a:spcBef>
                <a:spcPts val="3600"/>
              </a:spcBef>
            </a:pPr>
            <a:r>
              <a:rPr lang="en-AU" sz="3600" dirty="0">
                <a:latin typeface="Franklin Gothic Medium" panose="020B0603020102020204" pitchFamily="34" charset="0"/>
                <a:cs typeface="Arial" panose="020B0604020202020204" pitchFamily="34" charset="0"/>
              </a:rPr>
              <a:t>How did you manage to achieve the task?</a:t>
            </a:r>
          </a:p>
          <a:p>
            <a:pPr marL="360000" indent="-360000">
              <a:spcBef>
                <a:spcPts val="3600"/>
              </a:spcBef>
            </a:pPr>
            <a:r>
              <a:rPr lang="en-AU" sz="3600" dirty="0">
                <a:latin typeface="Franklin Gothic Medium" panose="020B0603020102020204" pitchFamily="34" charset="0"/>
                <a:cs typeface="Arial" panose="020B0604020202020204" pitchFamily="34" charset="0"/>
              </a:rPr>
              <a:t>When you completed it, how did you feel?</a:t>
            </a:r>
          </a:p>
        </p:txBody>
      </p:sp>
      <p:pic>
        <p:nvPicPr>
          <p:cNvPr id="8" name="Picture 7">
            <a:extLst>
              <a:ext uri="{FF2B5EF4-FFF2-40B4-BE49-F238E27FC236}">
                <a16:creationId xmlns:a16="http://schemas.microsoft.com/office/drawing/2014/main" id="{F65F7ED6-165F-487F-82BA-313AE26AA6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16080" y="-243408"/>
            <a:ext cx="5879976" cy="306248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287969526"/>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wall, indoor, light&#10;&#10;Description automatically generated">
            <a:extLst>
              <a:ext uri="{FF2B5EF4-FFF2-40B4-BE49-F238E27FC236}">
                <a16:creationId xmlns:a16="http://schemas.microsoft.com/office/drawing/2014/main" id="{1C04E232-5607-4100-81C0-0FECB5E36D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Picture 8" descr="A bird flying in the sky&#10;&#10;Description automatically generated">
            <a:extLst>
              <a:ext uri="{FF2B5EF4-FFF2-40B4-BE49-F238E27FC236}">
                <a16:creationId xmlns:a16="http://schemas.microsoft.com/office/drawing/2014/main" id="{8FB358B1-7B92-480B-8EBA-FCD635875F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223792" y="1702059"/>
            <a:ext cx="2419953" cy="2039214"/>
          </a:xfrm>
          <a:prstGeom prst="rect">
            <a:avLst/>
          </a:prstGeom>
        </p:spPr>
      </p:pic>
      <p:sp>
        <p:nvSpPr>
          <p:cNvPr id="4" name="Content Placeholder 3"/>
          <p:cNvSpPr>
            <a:spLocks noGrp="1"/>
          </p:cNvSpPr>
          <p:nvPr>
            <p:ph sz="quarter" idx="1"/>
          </p:nvPr>
        </p:nvSpPr>
        <p:spPr>
          <a:xfrm>
            <a:off x="767408" y="1052737"/>
            <a:ext cx="10729192" cy="5256583"/>
          </a:xfrm>
        </p:spPr>
        <p:txBody>
          <a:bodyPr numCol="2" spcCol="720000" anchor="t">
            <a:normAutofit/>
          </a:bodyPr>
          <a:lstStyle/>
          <a:p>
            <a:pPr marL="0" indent="0">
              <a:buNone/>
            </a:pPr>
            <a:r>
              <a:rPr lang="en-AU" sz="2800" b="1" dirty="0">
                <a:ln w="6600">
                  <a:solidFill>
                    <a:schemeClr val="accent2"/>
                  </a:solidFill>
                  <a:prstDash val="solid"/>
                </a:ln>
                <a:solidFill>
                  <a:srgbClr val="FFFFFF"/>
                </a:solidFill>
                <a:effectLst>
                  <a:outerShdw dist="38100" dir="2700000" algn="tl" rotWithShape="0">
                    <a:schemeClr val="accent2"/>
                  </a:outerShdw>
                </a:effectLst>
                <a:latin typeface="Franklin Gothic Medium" panose="020B0603020102020204" pitchFamily="34" charset="0"/>
                <a:cs typeface="Arial" panose="020B0604020202020204" pitchFamily="34" charset="0"/>
              </a:rPr>
              <a:t>In my first book, Theophilus, I dealt with all that Jesus did and taught until the day he was taken up, after giving instructions through the holy Spirit to the apostles whom he had chosen. He presented himself alive to them by many proofs after he had suffered, appearing to them for forty days and speaking about the kingdom of God. </a:t>
            </a:r>
          </a:p>
          <a:p>
            <a:pPr marL="0" indent="0">
              <a:buNone/>
            </a:pPr>
            <a:r>
              <a:rPr lang="en-AU" sz="2800" b="1" dirty="0">
                <a:ln w="6600">
                  <a:solidFill>
                    <a:schemeClr val="accent2"/>
                  </a:solidFill>
                  <a:prstDash val="solid"/>
                </a:ln>
                <a:solidFill>
                  <a:srgbClr val="FFFFFF"/>
                </a:solidFill>
                <a:effectLst>
                  <a:outerShdw dist="38100" dir="2700000" algn="tl" rotWithShape="0">
                    <a:schemeClr val="accent2"/>
                  </a:outerShdw>
                </a:effectLst>
                <a:latin typeface="Franklin Gothic Medium" panose="020B0603020102020204" pitchFamily="34" charset="0"/>
                <a:cs typeface="Arial" panose="020B0604020202020204" pitchFamily="34" charset="0"/>
              </a:rPr>
              <a:t>While meeting with them, he enjoined them not to depart from Jerusalem, but to wait for “the promise of the Father about which you have heard me speak for John baptized with water, but in a few days, </a:t>
            </a:r>
            <a:br>
              <a:rPr lang="en-AU" sz="2800" b="1" dirty="0">
                <a:ln w="6600">
                  <a:solidFill>
                    <a:schemeClr val="accent2"/>
                  </a:solidFill>
                  <a:prstDash val="solid"/>
                </a:ln>
                <a:solidFill>
                  <a:srgbClr val="FFFFFF"/>
                </a:solidFill>
                <a:effectLst>
                  <a:outerShdw dist="38100" dir="2700000" algn="tl" rotWithShape="0">
                    <a:schemeClr val="accent2"/>
                  </a:outerShdw>
                </a:effectLst>
                <a:latin typeface="Franklin Gothic Medium" panose="020B0603020102020204" pitchFamily="34" charset="0"/>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latin typeface="Franklin Gothic Medium" panose="020B0603020102020204" pitchFamily="34" charset="0"/>
                <a:cs typeface="Arial" panose="020B0604020202020204" pitchFamily="34" charset="0"/>
              </a:rPr>
              <a:t>you will be baptised </a:t>
            </a:r>
            <a:br>
              <a:rPr lang="en-AU" sz="2800" b="1" dirty="0">
                <a:ln w="6600">
                  <a:solidFill>
                    <a:schemeClr val="accent2"/>
                  </a:solidFill>
                  <a:prstDash val="solid"/>
                </a:ln>
                <a:solidFill>
                  <a:srgbClr val="FFFFFF"/>
                </a:solidFill>
                <a:effectLst>
                  <a:outerShdw dist="38100" dir="2700000" algn="tl" rotWithShape="0">
                    <a:schemeClr val="accent2"/>
                  </a:outerShdw>
                </a:effectLst>
                <a:latin typeface="Franklin Gothic Medium" panose="020B0603020102020204" pitchFamily="34" charset="0"/>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latin typeface="Franklin Gothic Medium" panose="020B0603020102020204" pitchFamily="34" charset="0"/>
                <a:cs typeface="Arial" panose="020B0604020202020204" pitchFamily="34" charset="0"/>
              </a:rPr>
              <a:t>with the Holy Spirit.” </a:t>
            </a:r>
          </a:p>
        </p:txBody>
      </p:sp>
      <p:sp>
        <p:nvSpPr>
          <p:cNvPr id="2" name="Title 1"/>
          <p:cNvSpPr>
            <a:spLocks noGrp="1"/>
          </p:cNvSpPr>
          <p:nvPr>
            <p:ph type="title"/>
          </p:nvPr>
        </p:nvSpPr>
        <p:spPr>
          <a:xfrm>
            <a:off x="804672" y="260648"/>
            <a:ext cx="7772400" cy="706090"/>
          </a:xfrm>
        </p:spPr>
        <p:txBody>
          <a:bodyPr anchor="ctr">
            <a:normAutofit fontScale="90000"/>
          </a:bodyPr>
          <a:lstStyle/>
          <a:p>
            <a:r>
              <a:rPr lang="en-AU" b="1" dirty="0">
                <a:ln w="6600">
                  <a:solidFill>
                    <a:schemeClr val="accent2"/>
                  </a:solidFill>
                  <a:prstDash val="solid"/>
                </a:ln>
                <a:solidFill>
                  <a:srgbClr val="FFFFFF"/>
                </a:solidFill>
                <a:effectLst>
                  <a:outerShdw dist="38100" dir="2700000" algn="tl" rotWithShape="0">
                    <a:schemeClr val="accent2"/>
                  </a:outerShdw>
                </a:effectLst>
              </a:rPr>
              <a:t>The Promise of the Spirit </a:t>
            </a:r>
            <a:r>
              <a:rPr lang="en-AU" sz="3100" b="1" dirty="0">
                <a:ln w="6600">
                  <a:solidFill>
                    <a:schemeClr val="accent2"/>
                  </a:solidFill>
                  <a:prstDash val="solid"/>
                </a:ln>
                <a:solidFill>
                  <a:srgbClr val="FFFFFF"/>
                </a:solidFill>
                <a:effectLst>
                  <a:outerShdw dist="38100" dir="2700000" algn="tl" rotWithShape="0">
                    <a:schemeClr val="accent2"/>
                  </a:outerShdw>
                </a:effectLst>
              </a:rPr>
              <a:t>(Acts 1:1-5)</a:t>
            </a:r>
            <a:endParaRPr lang="en-AU"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3" name="Slide Number Placeholder 2"/>
          <p:cNvSpPr>
            <a:spLocks noGrp="1"/>
          </p:cNvSpPr>
          <p:nvPr>
            <p:ph type="sldNum" sz="quarter" idx="12"/>
          </p:nvPr>
        </p:nvSpPr>
        <p:spPr/>
        <p:txBody>
          <a:bodyPr/>
          <a:lstStyle/>
          <a:p>
            <a:fld id="{2754ED01-E2A0-4C1E-8E21-014B99041579}" type="slidenum">
              <a:rPr lang="en-US" smtClean="0"/>
              <a:pPr/>
              <a:t>4</a:t>
            </a:fld>
            <a:endParaRPr lang="en-US" dirty="0"/>
          </a:p>
        </p:txBody>
      </p:sp>
      <p:pic>
        <p:nvPicPr>
          <p:cNvPr id="10" name="Picture 9">
            <a:extLst>
              <a:ext uri="{FF2B5EF4-FFF2-40B4-BE49-F238E27FC236}">
                <a16:creationId xmlns:a16="http://schemas.microsoft.com/office/drawing/2014/main" id="{32DADC77-3F7F-486F-A7B2-6C65D23112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44744" y="3501407"/>
            <a:ext cx="2135560" cy="257110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7972751"/>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unset in the background&#10;&#10;Description automatically generated">
            <a:extLst>
              <a:ext uri="{FF2B5EF4-FFF2-40B4-BE49-F238E27FC236}">
                <a16:creationId xmlns:a16="http://schemas.microsoft.com/office/drawing/2014/main" id="{5F5F2217-A126-438E-8C10-81C3A88F6E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Picture 10">
            <a:extLst>
              <a:ext uri="{FF2B5EF4-FFF2-40B4-BE49-F238E27FC236}">
                <a16:creationId xmlns:a16="http://schemas.microsoft.com/office/drawing/2014/main" id="{55AE40BB-79C9-495B-9BED-B9A37B56EC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44744" y="3501407"/>
            <a:ext cx="2135560" cy="2571102"/>
          </a:xfrm>
          <a:prstGeom prst="rect">
            <a:avLst/>
          </a:prstGeom>
          <a:effectLst>
            <a:outerShdw blurRad="50800" dist="38100" dir="2700000" algn="tl" rotWithShape="0">
              <a:prstClr val="black">
                <a:alpha val="40000"/>
              </a:prstClr>
            </a:outerShdw>
          </a:effectLst>
        </p:spPr>
      </p:pic>
      <p:pic>
        <p:nvPicPr>
          <p:cNvPr id="10" name="Picture 9" descr="A bird flying in the sky&#10;&#10;Description automatically generated">
            <a:extLst>
              <a:ext uri="{FF2B5EF4-FFF2-40B4-BE49-F238E27FC236}">
                <a16:creationId xmlns:a16="http://schemas.microsoft.com/office/drawing/2014/main" id="{77D4D12E-8DDE-49B3-BA01-8CFFD83585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63752" y="476672"/>
            <a:ext cx="2419953" cy="2039214"/>
          </a:xfrm>
          <a:prstGeom prst="rect">
            <a:avLst/>
          </a:prstGeom>
        </p:spPr>
      </p:pic>
      <p:sp>
        <p:nvSpPr>
          <p:cNvPr id="3" name="Slide Number Placeholder 2"/>
          <p:cNvSpPr>
            <a:spLocks noGrp="1"/>
          </p:cNvSpPr>
          <p:nvPr>
            <p:ph type="sldNum" sz="quarter" idx="12"/>
          </p:nvPr>
        </p:nvSpPr>
        <p:spPr/>
        <p:txBody>
          <a:bodyPr/>
          <a:lstStyle/>
          <a:p>
            <a:fld id="{2754ED01-E2A0-4C1E-8E21-014B99041579}" type="slidenum">
              <a:rPr lang="en-US" smtClean="0"/>
              <a:pPr/>
              <a:t>5</a:t>
            </a:fld>
            <a:endParaRPr lang="en-US" dirty="0"/>
          </a:p>
        </p:txBody>
      </p:sp>
      <p:sp>
        <p:nvSpPr>
          <p:cNvPr id="4" name="Content Placeholder 3"/>
          <p:cNvSpPr>
            <a:spLocks noGrp="1"/>
          </p:cNvSpPr>
          <p:nvPr>
            <p:ph sz="quarter" idx="1"/>
          </p:nvPr>
        </p:nvSpPr>
        <p:spPr>
          <a:xfrm>
            <a:off x="407368" y="476671"/>
            <a:ext cx="11161240" cy="5361111"/>
          </a:xfrm>
        </p:spPr>
        <p:txBody>
          <a:bodyPr numCol="2" spcCol="648000" anchor="t">
            <a:normAutofit/>
          </a:bodyPr>
          <a:lstStyle/>
          <a:p>
            <a:pPr marL="0" indent="0">
              <a:buNone/>
            </a:pPr>
            <a:endPar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endParaRPr>
          </a:p>
          <a:p>
            <a:pPr marL="0" indent="0">
              <a:buNone/>
            </a:pPr>
            <a:endPar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endParaRPr>
          </a:p>
          <a:p>
            <a:pPr marL="0" indent="0">
              <a:buNone/>
            </a:pPr>
            <a:endPar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endParaRPr>
          </a:p>
          <a:p>
            <a:pPr marL="0" indent="0">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When they had gathered together, they asked him, </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“Lord, are you at this time going to restore the kingdom to Israel?”</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He answered them, “It is not for you to know the times or seasons that the Father has established by his own authority. </a:t>
            </a:r>
          </a:p>
          <a:p>
            <a:pPr marL="0" indent="0">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But you will receive power when the holy Spirit comes upon you, and you will be my witnesses in Jerusalem, throughout Judea and Samaria, and to the ends of the earth.” </a:t>
            </a:r>
          </a:p>
          <a:p>
            <a:pPr marL="0" indent="0">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When he had said this, as they were looking on, he was lifted up, and a cloud took him</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from their sight. </a:t>
            </a:r>
          </a:p>
        </p:txBody>
      </p:sp>
      <p:sp>
        <p:nvSpPr>
          <p:cNvPr id="7" name="Title 1">
            <a:extLst>
              <a:ext uri="{FF2B5EF4-FFF2-40B4-BE49-F238E27FC236}">
                <a16:creationId xmlns:a16="http://schemas.microsoft.com/office/drawing/2014/main" id="{942C6974-958A-4D74-BB6E-CC58FB95AB9A}"/>
              </a:ext>
            </a:extLst>
          </p:cNvPr>
          <p:cNvSpPr>
            <a:spLocks noGrp="1"/>
          </p:cNvSpPr>
          <p:nvPr>
            <p:ph type="title"/>
          </p:nvPr>
        </p:nvSpPr>
        <p:spPr>
          <a:xfrm>
            <a:off x="4079776" y="6028283"/>
            <a:ext cx="7772400" cy="706090"/>
          </a:xfrm>
        </p:spPr>
        <p:txBody>
          <a:bodyPr anchor="ctr">
            <a:normAutofit fontScale="90000"/>
          </a:bodyPr>
          <a:lstStyle/>
          <a:p>
            <a:pPr algn="r"/>
            <a:r>
              <a:rPr lang="en-AU" b="1" dirty="0">
                <a:ln w="6600">
                  <a:solidFill>
                    <a:schemeClr val="accent2"/>
                  </a:solidFill>
                  <a:prstDash val="solid"/>
                </a:ln>
                <a:solidFill>
                  <a:srgbClr val="FFFFFF"/>
                </a:solidFill>
                <a:effectLst>
                  <a:outerShdw dist="38100" dir="2700000" algn="tl" rotWithShape="0">
                    <a:schemeClr val="accent2"/>
                  </a:outerShdw>
                </a:effectLst>
              </a:rPr>
              <a:t>The Promise of the Spirit </a:t>
            </a:r>
            <a:r>
              <a:rPr lang="en-AU" sz="3100" b="1" dirty="0">
                <a:ln w="6600">
                  <a:solidFill>
                    <a:schemeClr val="accent2"/>
                  </a:solidFill>
                  <a:prstDash val="solid"/>
                </a:ln>
                <a:solidFill>
                  <a:srgbClr val="FFFFFF"/>
                </a:solidFill>
                <a:effectLst>
                  <a:outerShdw dist="38100" dir="2700000" algn="tl" rotWithShape="0">
                    <a:schemeClr val="accent2"/>
                  </a:outerShdw>
                </a:effectLst>
              </a:rPr>
              <a:t>(Acts 1:6-9)</a:t>
            </a:r>
            <a:endParaRPr lang="en-AU" b="1"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3824363033"/>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 up of a sunset&#10;&#10;Description automatically generated">
            <a:extLst>
              <a:ext uri="{FF2B5EF4-FFF2-40B4-BE49-F238E27FC236}">
                <a16:creationId xmlns:a16="http://schemas.microsoft.com/office/drawing/2014/main" id="{43598D1C-8CE5-4959-B71D-E613C7D2CE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Slide Number Placeholder 2"/>
          <p:cNvSpPr>
            <a:spLocks noGrp="1"/>
          </p:cNvSpPr>
          <p:nvPr>
            <p:ph type="sldNum" sz="quarter" idx="12"/>
          </p:nvPr>
        </p:nvSpPr>
        <p:spPr/>
        <p:txBody>
          <a:bodyPr/>
          <a:lstStyle/>
          <a:p>
            <a:fld id="{2754ED01-E2A0-4C1E-8E21-014B99041579}" type="slidenum">
              <a:rPr lang="en-US" smtClean="0"/>
              <a:pPr/>
              <a:t>6</a:t>
            </a:fld>
            <a:endParaRPr lang="en-US"/>
          </a:p>
        </p:txBody>
      </p:sp>
      <p:sp>
        <p:nvSpPr>
          <p:cNvPr id="4" name="Content Placeholder 3"/>
          <p:cNvSpPr>
            <a:spLocks noGrp="1"/>
          </p:cNvSpPr>
          <p:nvPr>
            <p:ph sz="quarter" idx="1"/>
          </p:nvPr>
        </p:nvSpPr>
        <p:spPr>
          <a:xfrm>
            <a:off x="407368" y="476673"/>
            <a:ext cx="11305256" cy="4766120"/>
          </a:xfrm>
        </p:spPr>
        <p:txBody>
          <a:bodyPr numCol="2" spcCol="612000" anchor="ctr">
            <a:normAutofit/>
          </a:bodyPr>
          <a:lstStyle/>
          <a:p>
            <a:pPr marL="0" indent="0">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While they were looking intently at the sky as he was going, suddenly two men dressed in white garments stood beside them.  </a:t>
            </a:r>
          </a:p>
          <a:p>
            <a:pPr marL="0" indent="0">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They said, “Men of Galilee, why are you standing there looking at the sky? This Jesus who has been taken up from you into heaven will return in the same way as you have seen him going into heaven.” </a:t>
            </a:r>
          </a:p>
          <a:p>
            <a:pPr marL="0" indent="0">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Then they returned to Jerusalem from the mount called Olivet, which is near Jerusalem, a Sabbath day’s journey away.</a:t>
            </a:r>
          </a:p>
        </p:txBody>
      </p:sp>
      <p:pic>
        <p:nvPicPr>
          <p:cNvPr id="7" name="Picture 6">
            <a:extLst>
              <a:ext uri="{FF2B5EF4-FFF2-40B4-BE49-F238E27FC236}">
                <a16:creationId xmlns:a16="http://schemas.microsoft.com/office/drawing/2014/main" id="{7A8965EC-8619-4156-BA19-EA5E8B60CA2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44744" y="3501407"/>
            <a:ext cx="2135560" cy="2571102"/>
          </a:xfrm>
          <a:prstGeom prst="rect">
            <a:avLst/>
          </a:prstGeom>
          <a:effectLst>
            <a:outerShdw blurRad="50800" dist="38100" dir="2700000" algn="tl" rotWithShape="0">
              <a:prstClr val="black">
                <a:alpha val="40000"/>
              </a:prstClr>
            </a:outerShdw>
          </a:effectLst>
        </p:spPr>
      </p:pic>
      <p:pic>
        <p:nvPicPr>
          <p:cNvPr id="8" name="Picture 7" descr="A bird flying in the sky&#10;&#10;Description automatically generated">
            <a:extLst>
              <a:ext uri="{FF2B5EF4-FFF2-40B4-BE49-F238E27FC236}">
                <a16:creationId xmlns:a16="http://schemas.microsoft.com/office/drawing/2014/main" id="{4C1C6BED-B04B-4411-97A3-906F2F81AF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5879976" y="2380463"/>
            <a:ext cx="4572009" cy="3852680"/>
          </a:xfrm>
          <a:prstGeom prst="rect">
            <a:avLst/>
          </a:prstGeom>
        </p:spPr>
      </p:pic>
      <p:sp>
        <p:nvSpPr>
          <p:cNvPr id="9" name="Title 1">
            <a:extLst>
              <a:ext uri="{FF2B5EF4-FFF2-40B4-BE49-F238E27FC236}">
                <a16:creationId xmlns:a16="http://schemas.microsoft.com/office/drawing/2014/main" id="{17961F73-F0A7-4711-B401-3F474535B568}"/>
              </a:ext>
            </a:extLst>
          </p:cNvPr>
          <p:cNvSpPr>
            <a:spLocks noGrp="1"/>
          </p:cNvSpPr>
          <p:nvPr>
            <p:ph type="title"/>
          </p:nvPr>
        </p:nvSpPr>
        <p:spPr>
          <a:xfrm>
            <a:off x="4079776" y="6028283"/>
            <a:ext cx="7772400" cy="706090"/>
          </a:xfrm>
        </p:spPr>
        <p:txBody>
          <a:bodyPr anchor="ctr">
            <a:normAutofit fontScale="90000"/>
          </a:bodyPr>
          <a:lstStyle/>
          <a:p>
            <a:pPr algn="r"/>
            <a:r>
              <a:rPr lang="en-AU" b="1" dirty="0">
                <a:ln w="6600">
                  <a:solidFill>
                    <a:schemeClr val="accent2"/>
                  </a:solidFill>
                  <a:prstDash val="solid"/>
                </a:ln>
                <a:solidFill>
                  <a:srgbClr val="FFFFFF"/>
                </a:solidFill>
                <a:effectLst>
                  <a:outerShdw dist="38100" dir="2700000" algn="tl" rotWithShape="0">
                    <a:schemeClr val="accent2"/>
                  </a:outerShdw>
                </a:effectLst>
              </a:rPr>
              <a:t>The Promise of the Spirit </a:t>
            </a:r>
            <a:r>
              <a:rPr lang="en-AU" sz="3100" b="1" dirty="0">
                <a:ln w="6600">
                  <a:solidFill>
                    <a:schemeClr val="accent2"/>
                  </a:solidFill>
                  <a:prstDash val="solid"/>
                </a:ln>
                <a:solidFill>
                  <a:srgbClr val="FFFFFF"/>
                </a:solidFill>
                <a:effectLst>
                  <a:outerShdw dist="38100" dir="2700000" algn="tl" rotWithShape="0">
                    <a:schemeClr val="accent2"/>
                  </a:outerShdw>
                </a:effectLst>
              </a:rPr>
              <a:t>(Acts 1:10-12)</a:t>
            </a:r>
            <a:endParaRPr lang="en-AU" b="1"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794663555"/>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pPr algn="ctr"/>
            <a:r>
              <a:rPr lang="en-AU" dirty="0"/>
              <a:t>You Will Receive Power (The Bible Project)</a:t>
            </a:r>
          </a:p>
        </p:txBody>
      </p:sp>
      <p:sp>
        <p:nvSpPr>
          <p:cNvPr id="3" name="Slide Number Placeholder 2"/>
          <p:cNvSpPr>
            <a:spLocks noGrp="1"/>
          </p:cNvSpPr>
          <p:nvPr>
            <p:ph type="sldNum" sz="quarter" idx="12"/>
          </p:nvPr>
        </p:nvSpPr>
        <p:spPr/>
        <p:txBody>
          <a:bodyPr/>
          <a:lstStyle/>
          <a:p>
            <a:fld id="{2754ED01-E2A0-4C1E-8E21-014B99041579}" type="slidenum">
              <a:rPr lang="en-US" smtClean="0"/>
              <a:pPr/>
              <a:t>7</a:t>
            </a:fld>
            <a:endParaRPr lang="en-US" dirty="0"/>
          </a:p>
        </p:txBody>
      </p:sp>
      <p:pic>
        <p:nvPicPr>
          <p:cNvPr id="8" name="Acts_1">
            <a:hlinkClick r:id="" action="ppaction://media"/>
            <a:extLst>
              <a:ext uri="{FF2B5EF4-FFF2-40B4-BE49-F238E27FC236}">
                <a16:creationId xmlns:a16="http://schemas.microsoft.com/office/drawing/2014/main" id="{6A9387AB-8CA9-485D-9F3B-C77D251E00FA}"/>
              </a:ext>
            </a:extLst>
          </p:cNvPr>
          <p:cNvPicPr>
            <a:picLocks noGrp="1" noChangeAspect="1"/>
          </p:cNvPicPr>
          <p:nvPr>
            <p:ph sz="quarter" idx="1"/>
            <a:videoFile r:link="rId2"/>
            <p:extLst>
              <p:ext uri="{DAA4B4D4-6D71-4841-9C94-3DE7FCFB9230}">
                <p14:media xmlns:p14="http://schemas.microsoft.com/office/powerpoint/2010/main" r:embed="rId1"/>
              </p:ext>
            </p:extLst>
          </p:nvPr>
        </p:nvPicPr>
        <p:blipFill>
          <a:blip r:embed="rId5"/>
          <a:stretch>
            <a:fillRect/>
          </a:stretch>
        </p:blipFill>
        <p:spPr>
          <a:xfrm>
            <a:off x="2336800" y="1447800"/>
            <a:ext cx="8128000" cy="4572000"/>
          </a:xfrm>
        </p:spPr>
      </p:pic>
      <p:pic>
        <p:nvPicPr>
          <p:cNvPr id="9" name="Picture 8">
            <a:extLst>
              <a:ext uri="{FF2B5EF4-FFF2-40B4-BE49-F238E27FC236}">
                <a16:creationId xmlns:a16="http://schemas.microsoft.com/office/drawing/2014/main" id="{A5ED8A3B-CBC8-4D9A-A304-51FA20A5811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77346" y="4124649"/>
            <a:ext cx="2135560" cy="257110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000947763"/>
      </p:ext>
    </p:extLst>
  </p:cSld>
  <p:clrMapOvr>
    <a:masterClrMapping/>
  </p:clrMapOvr>
  <mc:AlternateContent xmlns:mc="http://schemas.openxmlformats.org/markup-compatibility/2006">
    <mc:Choice xmlns:p14="http://schemas.microsoft.com/office/powerpoint/2010/main" Requires="p14">
      <p:transition p14:dur="0" advTm="163000"/>
    </mc:Choice>
    <mc:Fallback>
      <p:transition advTm="16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360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sunset in the background&#10;&#10;Description automatically generated">
            <a:extLst>
              <a:ext uri="{FF2B5EF4-FFF2-40B4-BE49-F238E27FC236}">
                <a16:creationId xmlns:a16="http://schemas.microsoft.com/office/drawing/2014/main" id="{2168906E-E436-4C64-9B3A-54C39BC8F4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23392" y="260069"/>
            <a:ext cx="7772400" cy="731614"/>
          </a:xfrm>
        </p:spPr>
        <p:txBody>
          <a:bodyPr anchor="ctr">
            <a:normAutofit/>
          </a:bodyPr>
          <a:lstStyle/>
          <a:p>
            <a:r>
              <a:rPr lang="en-AU" sz="3600" b="1" dirty="0">
                <a:ln w="6600">
                  <a:solidFill>
                    <a:schemeClr val="accent2"/>
                  </a:solidFill>
                  <a:prstDash val="solid"/>
                </a:ln>
                <a:solidFill>
                  <a:srgbClr val="FFFFFF"/>
                </a:solidFill>
                <a:effectLst>
                  <a:outerShdw dist="38100" dir="2700000" algn="tl" rotWithShape="0">
                    <a:schemeClr val="accent2"/>
                  </a:outerShdw>
                </a:effectLst>
              </a:rPr>
              <a:t>Reflection Thoughts</a:t>
            </a:r>
          </a:p>
        </p:txBody>
      </p:sp>
      <p:sp>
        <p:nvSpPr>
          <p:cNvPr id="3" name="Slide Number Placeholder 2"/>
          <p:cNvSpPr>
            <a:spLocks noGrp="1"/>
          </p:cNvSpPr>
          <p:nvPr>
            <p:ph type="sldNum" sz="quarter" idx="12"/>
          </p:nvPr>
        </p:nvSpPr>
        <p:spPr/>
        <p:txBody>
          <a:bodyPr/>
          <a:lstStyle/>
          <a:p>
            <a:fld id="{2754ED01-E2A0-4C1E-8E21-014B99041579}" type="slidenum">
              <a:rPr lang="en-US" smtClean="0"/>
              <a:pPr/>
              <a:t>8</a:t>
            </a:fld>
            <a:endParaRPr lang="en-US"/>
          </a:p>
        </p:txBody>
      </p:sp>
      <p:sp>
        <p:nvSpPr>
          <p:cNvPr id="4" name="Content Placeholder 3"/>
          <p:cNvSpPr>
            <a:spLocks noGrp="1"/>
          </p:cNvSpPr>
          <p:nvPr>
            <p:ph sz="quarter" idx="1"/>
          </p:nvPr>
        </p:nvSpPr>
        <p:spPr>
          <a:xfrm>
            <a:off x="695400" y="1628800"/>
            <a:ext cx="6120680" cy="4391000"/>
          </a:xfrm>
        </p:spPr>
        <p:txBody>
          <a:bodyPr anchor="t">
            <a:normAutofit/>
          </a:bodyPr>
          <a:lstStyle/>
          <a:p>
            <a:pPr marL="360000" lvl="0" indent="-360000">
              <a:spcBef>
                <a:spcPts val="1800"/>
              </a:spcBef>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Write down any key words or ideas that struck you.</a:t>
            </a:r>
          </a:p>
          <a:p>
            <a:pPr marL="360000" lvl="0" indent="-360000">
              <a:spcBef>
                <a:spcPts val="1800"/>
              </a:spcBef>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What happened just before the coming of the Holy Spirit?</a:t>
            </a:r>
          </a:p>
          <a:p>
            <a:pPr marL="360000" lvl="0" indent="-360000">
              <a:spcBef>
                <a:spcPts val="1800"/>
              </a:spcBef>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What happens immediately after they are filled with the Holy Spirit?</a:t>
            </a:r>
          </a:p>
          <a:p>
            <a:pPr marL="360000" lvl="0" indent="-360000">
              <a:spcBef>
                <a:spcPts val="1800"/>
              </a:spcBef>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List the main images and symbols used in the passage?</a:t>
            </a:r>
          </a:p>
        </p:txBody>
      </p:sp>
      <p:pic>
        <p:nvPicPr>
          <p:cNvPr id="13" name="Picture 12" descr="A picture containing vector graphics&#10;&#10;Description automatically generated">
            <a:extLst>
              <a:ext uri="{FF2B5EF4-FFF2-40B4-BE49-F238E27FC236}">
                <a16:creationId xmlns:a16="http://schemas.microsoft.com/office/drawing/2014/main" id="{67387230-D92F-4212-9ABC-21DB34EB36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7644" y="0"/>
            <a:ext cx="4854356" cy="6858000"/>
          </a:xfrm>
          <a:prstGeom prst="rect">
            <a:avLst/>
          </a:prstGeom>
        </p:spPr>
      </p:pic>
    </p:spTree>
    <p:extLst>
      <p:ext uri="{BB962C8B-B14F-4D97-AF65-F5344CB8AC3E}">
        <p14:creationId xmlns:p14="http://schemas.microsoft.com/office/powerpoint/2010/main" val="2163045446"/>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FEF508C-38C5-47EC-83D0-55EDF8DFA1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Picture 7">
            <a:extLst>
              <a:ext uri="{FF2B5EF4-FFF2-40B4-BE49-F238E27FC236}">
                <a16:creationId xmlns:a16="http://schemas.microsoft.com/office/drawing/2014/main" id="{CB4C353D-4039-4DD7-A521-07FCE41502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68696" y="-168986"/>
            <a:ext cx="5087888" cy="7195972"/>
          </a:xfrm>
          <a:prstGeom prst="rect">
            <a:avLst/>
          </a:prstGeom>
        </p:spPr>
      </p:pic>
      <p:sp>
        <p:nvSpPr>
          <p:cNvPr id="3" name="Slide Number Placeholder 2"/>
          <p:cNvSpPr>
            <a:spLocks noGrp="1"/>
          </p:cNvSpPr>
          <p:nvPr>
            <p:ph type="sldNum" sz="quarter" idx="12"/>
          </p:nvPr>
        </p:nvSpPr>
        <p:spPr/>
        <p:txBody>
          <a:bodyPr/>
          <a:lstStyle/>
          <a:p>
            <a:fld id="{2754ED01-E2A0-4C1E-8E21-014B99041579}" type="slidenum">
              <a:rPr lang="en-US" smtClean="0"/>
              <a:pPr/>
              <a:t>9</a:t>
            </a:fld>
            <a:endParaRPr lang="en-US" dirty="0"/>
          </a:p>
        </p:txBody>
      </p:sp>
      <p:sp>
        <p:nvSpPr>
          <p:cNvPr id="4" name="Content Placeholder 3"/>
          <p:cNvSpPr>
            <a:spLocks noGrp="1"/>
          </p:cNvSpPr>
          <p:nvPr>
            <p:ph sz="quarter" idx="1"/>
          </p:nvPr>
        </p:nvSpPr>
        <p:spPr>
          <a:xfrm>
            <a:off x="5231904" y="476672"/>
            <a:ext cx="6275040" cy="5976664"/>
          </a:xfrm>
        </p:spPr>
        <p:txBody>
          <a:bodyPr anchor="ctr">
            <a:normAutofit/>
          </a:bodyPr>
          <a:lstStyle/>
          <a:p>
            <a:pPr marL="360000" lvl="0" indent="-360000">
              <a:spcBef>
                <a:spcPts val="2400"/>
              </a:spcBef>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What does it mean to be a witness?</a:t>
            </a:r>
          </a:p>
          <a:p>
            <a:pPr marL="360000" lvl="0" indent="-360000">
              <a:spcBef>
                <a:spcPts val="2400"/>
              </a:spcBef>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Why were the disciples chosen by God to preach the Good News to the ends of the earth?</a:t>
            </a:r>
          </a:p>
          <a:p>
            <a:pPr marL="360000" lvl="0" indent="-360000">
              <a:spcBef>
                <a:spcPts val="2400"/>
              </a:spcBef>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How are you called to be a witness in your every day life?</a:t>
            </a:r>
          </a:p>
          <a:p>
            <a:pPr marL="360000" lvl="0" indent="-360000">
              <a:spcBef>
                <a:spcPts val="2400"/>
              </a:spcBef>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What do you need to do or have to be a witness for God?</a:t>
            </a:r>
          </a:p>
        </p:txBody>
      </p:sp>
    </p:spTree>
    <p:extLst>
      <p:ext uri="{BB962C8B-B14F-4D97-AF65-F5344CB8AC3E}">
        <p14:creationId xmlns:p14="http://schemas.microsoft.com/office/powerpoint/2010/main" val="2325193584"/>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754ED01-E2A0-4C1E-8E21-014B99041579}" type="slidenum">
              <a:rPr lang="en-US" smtClean="0"/>
              <a:pPr/>
              <a:t>10</a:t>
            </a:fld>
            <a:endParaRPr lang="en-US"/>
          </a:p>
        </p:txBody>
      </p:sp>
      <p:grpSp>
        <p:nvGrpSpPr>
          <p:cNvPr id="10" name="Group 9">
            <a:extLst>
              <a:ext uri="{FF2B5EF4-FFF2-40B4-BE49-F238E27FC236}">
                <a16:creationId xmlns:a16="http://schemas.microsoft.com/office/drawing/2014/main" id="{60EB22D2-B0DD-4399-B179-E4FECEF46AA8}"/>
              </a:ext>
            </a:extLst>
          </p:cNvPr>
          <p:cNvGrpSpPr/>
          <p:nvPr/>
        </p:nvGrpSpPr>
        <p:grpSpPr>
          <a:xfrm>
            <a:off x="2639616" y="1698470"/>
            <a:ext cx="7394973" cy="2530169"/>
            <a:chOff x="1115615" y="1698469"/>
            <a:chExt cx="7394973" cy="2530169"/>
          </a:xfrm>
        </p:grpSpPr>
        <p:sp>
          <p:nvSpPr>
            <p:cNvPr id="7" name="Rectangle 6">
              <a:extLst>
                <a:ext uri="{FF2B5EF4-FFF2-40B4-BE49-F238E27FC236}">
                  <a16:creationId xmlns:a16="http://schemas.microsoft.com/office/drawing/2014/main" id="{215A6477-30A6-4B56-83C0-B908E6A46FC4}"/>
                </a:ext>
              </a:extLst>
            </p:cNvPr>
            <p:cNvSpPr/>
            <p:nvPr/>
          </p:nvSpPr>
          <p:spPr>
            <a:xfrm>
              <a:off x="1115615" y="1698469"/>
              <a:ext cx="7394973" cy="2215991"/>
            </a:xfrm>
            <a:prstGeom prst="rect">
              <a:avLst/>
            </a:prstGeom>
          </p:spPr>
          <p:txBody>
            <a:bodyPr wrap="none">
              <a:spAutoFit/>
            </a:bodyPr>
            <a:lstStyle/>
            <a:p>
              <a:r>
                <a:rPr lang="en-AU" sz="13800" dirty="0">
                  <a:solidFill>
                    <a:schemeClr val="accent1">
                      <a:lumMod val="75000"/>
                    </a:schemeClr>
                  </a:solidFill>
                  <a:latin typeface="Sylfaen" panose="010A0502050306030303" pitchFamily="18" charset="0"/>
                </a:rPr>
                <a:t>Jerusalem</a:t>
              </a:r>
            </a:p>
          </p:txBody>
        </p:sp>
        <p:sp>
          <p:nvSpPr>
            <p:cNvPr id="5" name="TextBox 4">
              <a:extLst>
                <a:ext uri="{FF2B5EF4-FFF2-40B4-BE49-F238E27FC236}">
                  <a16:creationId xmlns:a16="http://schemas.microsoft.com/office/drawing/2014/main" id="{C9349A11-BAAB-47B5-ABC1-1267D78D1049}"/>
                </a:ext>
              </a:extLst>
            </p:cNvPr>
            <p:cNvSpPr txBox="1"/>
            <p:nvPr/>
          </p:nvSpPr>
          <p:spPr>
            <a:xfrm>
              <a:off x="1619670" y="1698469"/>
              <a:ext cx="1512169" cy="1015663"/>
            </a:xfrm>
            <a:prstGeom prst="rect">
              <a:avLst/>
            </a:prstGeom>
            <a:noFill/>
          </p:spPr>
          <p:txBody>
            <a:bodyPr wrap="square" rtlCol="0">
              <a:spAutoFit/>
            </a:bodyPr>
            <a:lstStyle/>
            <a:p>
              <a:r>
                <a:rPr lang="en-AU" sz="6000" dirty="0">
                  <a:latin typeface="Sylfaen" panose="010A0502050306030303" pitchFamily="18" charset="0"/>
                </a:rPr>
                <a:t>The</a:t>
              </a:r>
            </a:p>
          </p:txBody>
        </p:sp>
        <p:sp>
          <p:nvSpPr>
            <p:cNvPr id="8" name="Rectangle 7">
              <a:extLst>
                <a:ext uri="{FF2B5EF4-FFF2-40B4-BE49-F238E27FC236}">
                  <a16:creationId xmlns:a16="http://schemas.microsoft.com/office/drawing/2014/main" id="{E9BC9828-83DB-443C-A6D6-858E9972F051}"/>
                </a:ext>
              </a:extLst>
            </p:cNvPr>
            <p:cNvSpPr/>
            <p:nvPr/>
          </p:nvSpPr>
          <p:spPr>
            <a:xfrm>
              <a:off x="6239658" y="3212975"/>
              <a:ext cx="2270930" cy="1015663"/>
            </a:xfrm>
            <a:prstGeom prst="rect">
              <a:avLst/>
            </a:prstGeom>
          </p:spPr>
          <p:txBody>
            <a:bodyPr wrap="square">
              <a:spAutoFit/>
            </a:bodyPr>
            <a:lstStyle/>
            <a:p>
              <a:r>
                <a:rPr lang="en-AU" sz="6000" dirty="0">
                  <a:latin typeface="Franklin Gothic Medium" panose="020B0603020102020204" pitchFamily="34" charset="0"/>
                </a:rPr>
                <a:t>TIMES</a:t>
              </a:r>
              <a:endParaRPr lang="en-AU" sz="3600" dirty="0">
                <a:latin typeface="Franklin Gothic Medium" panose="020B0603020102020204" pitchFamily="34" charset="0"/>
              </a:endParaRPr>
            </a:p>
          </p:txBody>
        </p:sp>
      </p:grpSp>
      <p:pic>
        <p:nvPicPr>
          <p:cNvPr id="9" name="Picture 8">
            <a:extLst>
              <a:ext uri="{FF2B5EF4-FFF2-40B4-BE49-F238E27FC236}">
                <a16:creationId xmlns:a16="http://schemas.microsoft.com/office/drawing/2014/main" id="{CEF05F5D-F2A0-443E-A429-BF0D7C477D6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24392" y="4051535"/>
            <a:ext cx="2135560" cy="257110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505613166"/>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427C42-8735-485B-A553-3C7D085CB2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442CC1C8-BD64-4312-ABEE-CC436155D7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24392" y="4051535"/>
            <a:ext cx="2135560" cy="2571102"/>
          </a:xfrm>
          <a:prstGeom prst="rect">
            <a:avLst/>
          </a:prstGeom>
          <a:effectLst>
            <a:outerShdw blurRad="50800" dist="38100" dir="2700000" algn="tl" rotWithShape="0">
              <a:prstClr val="black">
                <a:alpha val="40000"/>
              </a:prstClr>
            </a:outerShdw>
          </a:effectLst>
        </p:spPr>
      </p:pic>
      <p:sp>
        <p:nvSpPr>
          <p:cNvPr id="2" name="Title 1"/>
          <p:cNvSpPr>
            <a:spLocks noGrp="1"/>
          </p:cNvSpPr>
          <p:nvPr>
            <p:ph type="title"/>
          </p:nvPr>
        </p:nvSpPr>
        <p:spPr>
          <a:xfrm>
            <a:off x="195072" y="0"/>
            <a:ext cx="8363272" cy="655239"/>
          </a:xfrm>
        </p:spPr>
        <p:txBody>
          <a:bodyPr>
            <a:noAutofit/>
          </a:bodyPr>
          <a:lstStyle/>
          <a:p>
            <a:r>
              <a:rPr lang="en-AU" sz="3600" b="1" dirty="0">
                <a:ln w="6600">
                  <a:solidFill>
                    <a:schemeClr val="accent2"/>
                  </a:solidFill>
                  <a:prstDash val="solid"/>
                </a:ln>
                <a:solidFill>
                  <a:srgbClr val="FFFFFF"/>
                </a:solidFill>
                <a:effectLst>
                  <a:outerShdw dist="38100" dir="2700000" algn="tl" rotWithShape="0">
                    <a:schemeClr val="accent2"/>
                  </a:outerShdw>
                </a:effectLst>
                <a:ea typeface="+mn-ea"/>
                <a:cs typeface="Arial" panose="020B0604020202020204" pitchFamily="34" charset="0"/>
              </a:rPr>
              <a:t>Prayer: Called to be Witnesses</a:t>
            </a:r>
          </a:p>
        </p:txBody>
      </p:sp>
      <p:sp>
        <p:nvSpPr>
          <p:cNvPr id="3" name="Slide Number Placeholder 2"/>
          <p:cNvSpPr>
            <a:spLocks noGrp="1"/>
          </p:cNvSpPr>
          <p:nvPr>
            <p:ph type="sldNum" sz="quarter" idx="12"/>
          </p:nvPr>
        </p:nvSpPr>
        <p:spPr/>
        <p:txBody>
          <a:bodyPr/>
          <a:lstStyle/>
          <a:p>
            <a:fld id="{2754ED01-E2A0-4C1E-8E21-014B99041579}" type="slidenum">
              <a:rPr lang="en-US" smtClean="0"/>
              <a:pPr/>
              <a:t>11</a:t>
            </a:fld>
            <a:endParaRPr lang="en-US"/>
          </a:p>
        </p:txBody>
      </p:sp>
      <p:sp>
        <p:nvSpPr>
          <p:cNvPr id="4" name="Content Placeholder 3"/>
          <p:cNvSpPr>
            <a:spLocks noGrp="1"/>
          </p:cNvSpPr>
          <p:nvPr>
            <p:ph sz="quarter" idx="1"/>
          </p:nvPr>
        </p:nvSpPr>
        <p:spPr>
          <a:xfrm>
            <a:off x="930056" y="836712"/>
            <a:ext cx="8568952" cy="5544616"/>
          </a:xfrm>
        </p:spPr>
        <p:txBody>
          <a:bodyPr>
            <a:noAutofit/>
          </a:bodyPr>
          <a:lstStyle/>
          <a:p>
            <a:pPr marL="0" indent="0" fontAlgn="base">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God, merciful Father,</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in your Son, Jesus Christ, </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you have revealed your love and </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poured it out upon us in the Holy Spirit, the Comforter.  We ask You today to care for the world </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and every person living in it. </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We place in your loving care in a special way young people of every language, country and nation:</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guide and protect them as they walk the complex paths of the world today </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and give all the grace to reap abundant fruits from their experience of the Holy Spirit, living in their hearts.</a:t>
            </a:r>
          </a:p>
        </p:txBody>
      </p:sp>
    </p:spTree>
    <p:extLst>
      <p:ext uri="{BB962C8B-B14F-4D97-AF65-F5344CB8AC3E}">
        <p14:creationId xmlns:p14="http://schemas.microsoft.com/office/powerpoint/2010/main" val="120571426"/>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4BDE3A8-0CFB-465D-BC7E-FE3A723FEA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BDE16EC4-FEC0-4DB4-A303-2BB1532BE1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24392" y="4051535"/>
            <a:ext cx="2135560" cy="2571102"/>
          </a:xfrm>
          <a:prstGeom prst="rect">
            <a:avLst/>
          </a:prstGeom>
          <a:effectLst>
            <a:outerShdw blurRad="50800" dist="38100" dir="2700000" algn="tl" rotWithShape="0">
              <a:prstClr val="black">
                <a:alpha val="40000"/>
              </a:prstClr>
            </a:outerShdw>
          </a:effectLst>
        </p:spPr>
      </p:pic>
      <p:sp>
        <p:nvSpPr>
          <p:cNvPr id="3" name="Slide Number Placeholder 2"/>
          <p:cNvSpPr>
            <a:spLocks noGrp="1"/>
          </p:cNvSpPr>
          <p:nvPr>
            <p:ph type="sldNum" sz="quarter" idx="12"/>
          </p:nvPr>
        </p:nvSpPr>
        <p:spPr/>
        <p:txBody>
          <a:bodyPr/>
          <a:lstStyle/>
          <a:p>
            <a:fld id="{2754ED01-E2A0-4C1E-8E21-014B99041579}" type="slidenum">
              <a:rPr lang="en-US" smtClean="0"/>
              <a:pPr/>
              <a:t>12</a:t>
            </a:fld>
            <a:endParaRPr lang="en-US"/>
          </a:p>
        </p:txBody>
      </p:sp>
      <p:sp>
        <p:nvSpPr>
          <p:cNvPr id="5" name="Title 1"/>
          <p:cNvSpPr>
            <a:spLocks noGrp="1"/>
          </p:cNvSpPr>
          <p:nvPr>
            <p:ph sz="quarter" idx="1"/>
          </p:nvPr>
        </p:nvSpPr>
        <p:spPr>
          <a:xfrm>
            <a:off x="695400" y="333376"/>
            <a:ext cx="9515401" cy="5686425"/>
          </a:xfrm>
        </p:spPr>
        <p:txBody>
          <a:bodyPr>
            <a:noAutofit/>
          </a:bodyPr>
          <a:lstStyle/>
          <a:p>
            <a:pPr marL="0" indent="0" fontAlgn="base">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Heavenly Father, </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grant that we may bear witness to your mercy.</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Teach us how to convey the faith to those in doubt, </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hope to those who are discouraged,</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love to those who feel indifferent, </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forgiveness to those who have done wrong </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and joy to those who are unhappy.</a:t>
            </a:r>
          </a:p>
          <a:p>
            <a:pPr marL="0" indent="0" fontAlgn="base">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Allow the spark of merciful love that you have enkindled within us become a fire that can transform hearts and renew the face of the earth.</a:t>
            </a:r>
          </a:p>
          <a:p>
            <a:pPr marL="0" indent="0" fontAlgn="base">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We make this prayer through Jesus who lives and </a:t>
            </a:r>
            <a:b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reigns with You and the Holy Spirit.  Amen</a:t>
            </a:r>
          </a:p>
        </p:txBody>
      </p:sp>
    </p:spTree>
    <p:extLst>
      <p:ext uri="{BB962C8B-B14F-4D97-AF65-F5344CB8AC3E}">
        <p14:creationId xmlns:p14="http://schemas.microsoft.com/office/powerpoint/2010/main" val="319922894"/>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D8A1333-BEF8-4DFE-9A66-B0E056C28A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Slide Number Placeholder 2"/>
          <p:cNvSpPr>
            <a:spLocks noGrp="1"/>
          </p:cNvSpPr>
          <p:nvPr>
            <p:ph type="sldNum" sz="quarter" idx="12"/>
          </p:nvPr>
        </p:nvSpPr>
        <p:spPr/>
        <p:txBody>
          <a:bodyPr/>
          <a:lstStyle/>
          <a:p>
            <a:fld id="{2754ED01-E2A0-4C1E-8E21-014B99041579}" type="slidenum">
              <a:rPr lang="en-US" smtClean="0"/>
              <a:pPr/>
              <a:t>13</a:t>
            </a:fld>
            <a:endParaRPr lang="en-US"/>
          </a:p>
        </p:txBody>
      </p:sp>
      <p:pic>
        <p:nvPicPr>
          <p:cNvPr id="6" name="Focus - Consuming Fire">
            <a:hlinkClick r:id="" action="ppaction://media"/>
            <a:extLst>
              <a:ext uri="{FF2B5EF4-FFF2-40B4-BE49-F238E27FC236}">
                <a16:creationId xmlns:a16="http://schemas.microsoft.com/office/drawing/2014/main" id="{7F64485D-DDF8-47C1-9778-A47850BBFC8B}"/>
              </a:ext>
            </a:extLst>
          </p:cNvPr>
          <p:cNvPicPr>
            <a:picLocks noGrp="1" noChangeAspect="1"/>
          </p:cNvPicPr>
          <p:nvPr>
            <p:ph sz="quarter" idx="1"/>
            <a:videoFile r:link="rId2"/>
            <p:extLst>
              <p:ext uri="{DAA4B4D4-6D71-4841-9C94-3DE7FCFB9230}">
                <p14:media xmlns:p14="http://schemas.microsoft.com/office/powerpoint/2010/main" r:embed="rId1"/>
              </p:ext>
            </p:extLst>
          </p:nvPr>
        </p:nvPicPr>
        <p:blipFill>
          <a:blip r:embed="rId6"/>
          <a:stretch>
            <a:fillRect/>
          </a:stretch>
        </p:blipFill>
        <p:spPr>
          <a:xfrm>
            <a:off x="2032000" y="1143000"/>
            <a:ext cx="8128000" cy="4572000"/>
          </a:xfrm>
        </p:spPr>
      </p:pic>
      <p:sp>
        <p:nvSpPr>
          <p:cNvPr id="7" name="Rectangle 6">
            <a:extLst>
              <a:ext uri="{FF2B5EF4-FFF2-40B4-BE49-F238E27FC236}">
                <a16:creationId xmlns:a16="http://schemas.microsoft.com/office/drawing/2014/main" id="{BE1C3116-AC3D-444C-950B-29A38C51A916}"/>
              </a:ext>
            </a:extLst>
          </p:cNvPr>
          <p:cNvSpPr/>
          <p:nvPr/>
        </p:nvSpPr>
        <p:spPr>
          <a:xfrm>
            <a:off x="2966846" y="2967335"/>
            <a:ext cx="6258316"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Focus – Consuming Fire</a:t>
            </a:r>
          </a:p>
        </p:txBody>
      </p:sp>
    </p:spTree>
    <p:extLst>
      <p:ext uri="{BB962C8B-B14F-4D97-AF65-F5344CB8AC3E}">
        <p14:creationId xmlns:p14="http://schemas.microsoft.com/office/powerpoint/2010/main" val="845084316"/>
      </p:ext>
    </p:extLst>
  </p:cSld>
  <p:clrMapOvr>
    <a:masterClrMapping/>
  </p:clrMapOvr>
  <mc:AlternateContent xmlns:mc="http://schemas.openxmlformats.org/markup-compatibility/2006">
    <mc:Choice xmlns:p14="http://schemas.microsoft.com/office/powerpoint/2010/main" Requires="p14">
      <p:transition p14:dur="0" advTm="278000"/>
    </mc:Choice>
    <mc:Fallback>
      <p:transition advTm="27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857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8724B17-ACFE-419F-B91F-9FFF5FB051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AU" dirty="0"/>
              <a:t>References</a:t>
            </a:r>
          </a:p>
        </p:txBody>
      </p:sp>
      <p:sp>
        <p:nvSpPr>
          <p:cNvPr id="3" name="Slide Number Placeholder 2"/>
          <p:cNvSpPr>
            <a:spLocks noGrp="1"/>
          </p:cNvSpPr>
          <p:nvPr>
            <p:ph type="sldNum" sz="quarter" idx="12"/>
          </p:nvPr>
        </p:nvSpPr>
        <p:spPr/>
        <p:txBody>
          <a:bodyPr/>
          <a:lstStyle/>
          <a:p>
            <a:fld id="{2754ED01-E2A0-4C1E-8E21-014B99041579}" type="slidenum">
              <a:rPr lang="en-US" smtClean="0"/>
              <a:pPr/>
              <a:t>14</a:t>
            </a:fld>
            <a:endParaRPr lang="en-US" dirty="0"/>
          </a:p>
        </p:txBody>
      </p:sp>
      <p:sp>
        <p:nvSpPr>
          <p:cNvPr id="4" name="Content Placeholder 3"/>
          <p:cNvSpPr>
            <a:spLocks noGrp="1"/>
          </p:cNvSpPr>
          <p:nvPr>
            <p:ph sz="quarter" idx="1"/>
          </p:nvPr>
        </p:nvSpPr>
        <p:spPr/>
        <p:txBody>
          <a:bodyPr>
            <a:normAutofit/>
          </a:bodyPr>
          <a:lstStyle/>
          <a:p>
            <a:pPr marL="0" indent="0">
              <a:spcBef>
                <a:spcPts val="0"/>
              </a:spcBef>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Videos</a:t>
            </a:r>
          </a:p>
          <a:p>
            <a:pPr marL="0" indent="0">
              <a:spcBef>
                <a:spcPts val="0"/>
              </a:spcBef>
              <a:buNone/>
            </a:pPr>
            <a:r>
              <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Song: My Witness You’ll be – Pat Keady / EmmanuelWorship – </a:t>
            </a:r>
            <a:br>
              <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GB"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Used with permission under licence. </a:t>
            </a:r>
            <a:r>
              <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 </a:t>
            </a:r>
          </a:p>
          <a:p>
            <a:pPr marL="0" indent="0">
              <a:spcBef>
                <a:spcPts val="0"/>
              </a:spcBef>
              <a:buNone/>
            </a:pPr>
            <a:endPar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endParaRPr>
          </a:p>
          <a:p>
            <a:pPr marL="0" indent="0">
              <a:spcBef>
                <a:spcPts val="0"/>
              </a:spcBef>
              <a:buNone/>
            </a:pPr>
            <a:r>
              <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Song: Consuming Fire – Focus Ministries. </a:t>
            </a:r>
            <a:br>
              <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GB"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Used with permission under creative commons licence. </a:t>
            </a:r>
            <a:r>
              <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 </a:t>
            </a:r>
          </a:p>
          <a:p>
            <a:pPr marL="0" indent="0">
              <a:spcBef>
                <a:spcPts val="0"/>
              </a:spcBef>
              <a:buNone/>
            </a:pPr>
            <a:endPar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endParaRPr>
          </a:p>
          <a:p>
            <a:pPr marL="0" indent="0">
              <a:spcBef>
                <a:spcPts val="0"/>
              </a:spcBef>
              <a:buNone/>
            </a:pPr>
            <a:r>
              <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Acts 1-2 – The Bible Project. </a:t>
            </a:r>
            <a:br>
              <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br>
            <a:r>
              <a:rPr lang="en-GB"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Used with permission under creative commons licence. </a:t>
            </a:r>
            <a:endPar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endParaRPr>
          </a:p>
          <a:p>
            <a:pPr marL="0" indent="0">
              <a:buNone/>
            </a:pPr>
            <a:endParaRPr lang="en-AU" sz="24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endParaRPr>
          </a:p>
          <a:p>
            <a:pPr marL="0" indent="0">
              <a:spcBef>
                <a:spcPts val="0"/>
              </a:spcBef>
              <a:buNone/>
            </a:pPr>
            <a:r>
              <a:rPr lang="en-AU" sz="28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Pictures</a:t>
            </a:r>
          </a:p>
          <a:p>
            <a:pPr marL="0" indent="0">
              <a:spcBef>
                <a:spcPts val="0"/>
              </a:spcBef>
              <a:buNone/>
            </a:pPr>
            <a:r>
              <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Shutterstock (purchased)</a:t>
            </a:r>
          </a:p>
          <a:p>
            <a:pPr marL="0" indent="0">
              <a:spcBef>
                <a:spcPts val="0"/>
              </a:spcBef>
              <a:buNone/>
            </a:pPr>
            <a:r>
              <a:rPr lang="en-AU" sz="2000" b="1" dirty="0">
                <a:ln w="6600">
                  <a:solidFill>
                    <a:schemeClr val="accent2"/>
                  </a:solidFill>
                  <a:prstDash val="solid"/>
                </a:ln>
                <a:solidFill>
                  <a:srgbClr val="FFFFFF"/>
                </a:solidFill>
                <a:effectLst>
                  <a:outerShdw dist="38100" dir="2700000" algn="tl" rotWithShape="0">
                    <a:schemeClr val="accent2"/>
                  </a:outerShdw>
                </a:effectLst>
                <a:cs typeface="Arial" panose="020B0604020202020204" pitchFamily="34" charset="0"/>
              </a:rPr>
              <a:t>Background images: motionworship.com (purchased)</a:t>
            </a:r>
          </a:p>
        </p:txBody>
      </p:sp>
      <p:pic>
        <p:nvPicPr>
          <p:cNvPr id="6" name="Picture 5">
            <a:extLst>
              <a:ext uri="{FF2B5EF4-FFF2-40B4-BE49-F238E27FC236}">
                <a16:creationId xmlns:a16="http://schemas.microsoft.com/office/drawing/2014/main" id="{4ED14509-FCE6-4A83-B39C-2505750F72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81647" y="3867798"/>
            <a:ext cx="2135560" cy="257110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96876947"/>
      </p:ext>
    </p:extLst>
  </p:cSld>
  <p:clrMapOvr>
    <a:masterClrMapping/>
  </p:clrMapOvr>
  <mc:AlternateContent xmlns:mc="http://schemas.openxmlformats.org/markup-compatibility/2006" xmlns:p14="http://schemas.microsoft.com/office/powerpoint/2010/main">
    <mc:Choice Requires="p14">
      <p:transition spd="slow" p14:dur="1200">
        <p:zoom dir="in"/>
      </p:transition>
    </mc:Choice>
    <mc:Fallback xmlns="">
      <p:transition spd="slow">
        <p:zoom dir="in"/>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7C71C89241849A80DABBEF14F3F3B" ma:contentTypeVersion="16" ma:contentTypeDescription="Create a new document." ma:contentTypeScope="" ma:versionID="9a5d64c0cb36e5888dfd3d5ebd22d52b">
  <xsd:schema xmlns:xsd="http://www.w3.org/2001/XMLSchema" xmlns:xs="http://www.w3.org/2001/XMLSchema" xmlns:p="http://schemas.microsoft.com/office/2006/metadata/properties" xmlns:ns2="756f9fca-6c8b-4e72-98d6-4f1de215d9c9" xmlns:ns3="86d7f084-eb42-418b-839a-d70071c42069" targetNamespace="http://schemas.microsoft.com/office/2006/metadata/properties" ma:root="true" ma:fieldsID="e1fa94a1a48dfc97c261bca641c663d0" ns2:_="" ns3:_="">
    <xsd:import namespace="756f9fca-6c8b-4e72-98d6-4f1de215d9c9"/>
    <xsd:import namespace="86d7f084-eb42-418b-839a-d70071c4206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6f9fca-6c8b-4e72-98d6-4f1de215d9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a085930-80ae-4405-a647-be616eaa507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d7f084-eb42-418b-839a-d70071c4206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1b3579cf-7041-4f6b-aee0-e8d403e7c7ca}" ma:internalName="TaxCatchAll" ma:showField="CatchAllData" ma:web="86d7f084-eb42-418b-839a-d70071c420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56f9fca-6c8b-4e72-98d6-4f1de215d9c9">
      <Terms xmlns="http://schemas.microsoft.com/office/infopath/2007/PartnerControls"/>
    </lcf76f155ced4ddcb4097134ff3c332f>
    <TaxCatchAll xmlns="86d7f084-eb42-418b-839a-d70071c42069" xsi:nil="true"/>
  </documentManagement>
</p:properties>
</file>

<file path=customXml/itemProps1.xml><?xml version="1.0" encoding="utf-8"?>
<ds:datastoreItem xmlns:ds="http://schemas.openxmlformats.org/officeDocument/2006/customXml" ds:itemID="{930DEB34-DEA3-42D8-9DA6-9608462DF1BE}"/>
</file>

<file path=customXml/itemProps2.xml><?xml version="1.0" encoding="utf-8"?>
<ds:datastoreItem xmlns:ds="http://schemas.openxmlformats.org/officeDocument/2006/customXml" ds:itemID="{01ED6244-941A-41B9-A6B1-4B4E979FF50D}"/>
</file>

<file path=customXml/itemProps3.xml><?xml version="1.0" encoding="utf-8"?>
<ds:datastoreItem xmlns:ds="http://schemas.openxmlformats.org/officeDocument/2006/customXml" ds:itemID="{39AF31CC-14AF-4516-A29A-26535ED303E0}"/>
</file>

<file path=docProps/app.xml><?xml version="1.0" encoding="utf-8"?>
<Properties xmlns="http://schemas.openxmlformats.org/officeDocument/2006/extended-properties" xmlns:vt="http://schemas.openxmlformats.org/officeDocument/2006/docPropsVTypes">
  <Template>Equity</Template>
  <TotalTime>308</TotalTime>
  <Words>477</Words>
  <Application>Microsoft Office PowerPoint</Application>
  <PresentationFormat>Widescreen</PresentationFormat>
  <Paragraphs>71</Paragraphs>
  <Slides>14</Slides>
  <Notes>5</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Calibri</vt:lpstr>
      <vt:lpstr>Franklin Gothic Medium</vt:lpstr>
      <vt:lpstr>Perpetua</vt:lpstr>
      <vt:lpstr>Sylfaen</vt:lpstr>
      <vt:lpstr>Wingdings 2</vt:lpstr>
      <vt:lpstr>Equity</vt:lpstr>
      <vt:lpstr>8.7.2 You Will Receive Power</vt:lpstr>
      <vt:lpstr>PowerPoint Presentation</vt:lpstr>
      <vt:lpstr>A Task Too Big</vt:lpstr>
      <vt:lpstr>The Promise of the Spirit (Acts 1:1-5)</vt:lpstr>
      <vt:lpstr>The Promise of the Spirit (Acts 1:6-9)</vt:lpstr>
      <vt:lpstr>The Promise of the Spirit (Acts 1:10-12)</vt:lpstr>
      <vt:lpstr>You Will Receive Power (The Bible Project)</vt:lpstr>
      <vt:lpstr>Reflection Thoughts</vt:lpstr>
      <vt:lpstr>PowerPoint Presentation</vt:lpstr>
      <vt:lpstr>PowerPoint Presentation</vt:lpstr>
      <vt:lpstr>Prayer: Called to be Witnesses</vt:lpstr>
      <vt:lpstr>PowerPoint Presentation</vt:lpstr>
      <vt:lpstr>PowerPoint Presentation</vt:lpstr>
      <vt:lpstr>References</vt:lpstr>
    </vt:vector>
  </TitlesOfParts>
  <Company>Diocese of Broken Bay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 Will Receive Power</dc:title>
  <dc:creator>Michael Tebbutt</dc:creator>
  <cp:lastModifiedBy>Richard Healey</cp:lastModifiedBy>
  <cp:revision>35</cp:revision>
  <cp:lastPrinted>2019-08-29T00:34:30Z</cp:lastPrinted>
  <dcterms:created xsi:type="dcterms:W3CDTF">2016-10-24T08:01:25Z</dcterms:created>
  <dcterms:modified xsi:type="dcterms:W3CDTF">2019-08-29T00:37:41Z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0x0101006A27C71C89241849A80DABBEF14F3F3B</vt:lpwstr>
  </property>
</Properties>
</file>