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0"/>
  </p:notesMasterIdLst>
  <p:sldIdLst>
    <p:sldId id="256" r:id="rId2"/>
    <p:sldId id="272" r:id="rId3"/>
    <p:sldId id="273" r:id="rId4"/>
    <p:sldId id="259" r:id="rId5"/>
    <p:sldId id="262" r:id="rId6"/>
    <p:sldId id="267" r:id="rId7"/>
    <p:sldId id="263" r:id="rId8"/>
    <p:sldId id="270" r:id="rId9"/>
    <p:sldId id="271" r:id="rId10"/>
    <p:sldId id="261" r:id="rId11"/>
    <p:sldId id="277" r:id="rId12"/>
    <p:sldId id="276" r:id="rId13"/>
    <p:sldId id="268" r:id="rId14"/>
    <p:sldId id="279" r:id="rId15"/>
    <p:sldId id="274" r:id="rId16"/>
    <p:sldId id="275" r:id="rId17"/>
    <p:sldId id="278" r:id="rId18"/>
    <p:sldId id="258" r:id="rId19"/>
  </p:sldIdLst>
  <p:sldSz cx="12192000" cy="6858000"/>
  <p:notesSz cx="5519738"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0300"/>
    <a:srgbClr val="F7AB27"/>
    <a:srgbClr val="7FB9AA"/>
    <a:srgbClr val="F28C16"/>
    <a:srgbClr val="D661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1"/>
    <p:restoredTop sz="90438" autoAdjust="0"/>
  </p:normalViewPr>
  <p:slideViewPr>
    <p:cSldViewPr>
      <p:cViewPr varScale="1">
        <p:scale>
          <a:sx n="103" d="100"/>
          <a:sy n="103"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2363" cy="512763"/>
          </a:xfrm>
          <a:prstGeom prst="rect">
            <a:avLst/>
          </a:prstGeom>
        </p:spPr>
        <p:txBody>
          <a:bodyPr vert="horz" lIns="91440" tIns="45720" rIns="91440" bIns="45720" rtlCol="0"/>
          <a:lstStyle>
            <a:lvl1pPr algn="l">
              <a:defRPr sz="1200">
                <a:latin typeface="Gabriola" panose="04040605051002020D02" pitchFamily="82" charset="0"/>
              </a:defRPr>
            </a:lvl1pPr>
          </a:lstStyle>
          <a:p>
            <a:endParaRPr lang="en-AU" dirty="0"/>
          </a:p>
        </p:txBody>
      </p:sp>
      <p:sp>
        <p:nvSpPr>
          <p:cNvPr id="3" name="Date Placeholder 2"/>
          <p:cNvSpPr>
            <a:spLocks noGrp="1"/>
          </p:cNvSpPr>
          <p:nvPr>
            <p:ph type="dt" idx="1"/>
          </p:nvPr>
        </p:nvSpPr>
        <p:spPr>
          <a:xfrm>
            <a:off x="3125788" y="0"/>
            <a:ext cx="2392362" cy="512763"/>
          </a:xfrm>
          <a:prstGeom prst="rect">
            <a:avLst/>
          </a:prstGeom>
        </p:spPr>
        <p:txBody>
          <a:bodyPr vert="horz" lIns="91440" tIns="45720" rIns="91440" bIns="45720" rtlCol="0"/>
          <a:lstStyle>
            <a:lvl1pPr algn="r">
              <a:defRPr sz="1200">
                <a:latin typeface="Gabriola" panose="04040605051002020D02" pitchFamily="82" charset="0"/>
              </a:defRPr>
            </a:lvl1pPr>
          </a:lstStyle>
          <a:p>
            <a:fld id="{56945611-1B5D-42EC-A8BA-C8CC86FD5398}" type="datetimeFigureOut">
              <a:rPr lang="en-AU" smtClean="0"/>
              <a:pPr/>
              <a:t>29/08/2019</a:t>
            </a:fld>
            <a:endParaRPr lang="en-AU" dirty="0"/>
          </a:p>
        </p:txBody>
      </p:sp>
      <p:sp>
        <p:nvSpPr>
          <p:cNvPr id="4" name="Slide Image Placeholder 3"/>
          <p:cNvSpPr>
            <a:spLocks noGrp="1" noRot="1" noChangeAspect="1"/>
          </p:cNvSpPr>
          <p:nvPr>
            <p:ph type="sldImg" idx="2"/>
          </p:nvPr>
        </p:nvSpPr>
        <p:spPr>
          <a:xfrm>
            <a:off x="-309563" y="1279525"/>
            <a:ext cx="6138863" cy="34544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552450" y="4926013"/>
            <a:ext cx="4414838" cy="4029075"/>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9721850"/>
            <a:ext cx="2392363" cy="512763"/>
          </a:xfrm>
          <a:prstGeom prst="rect">
            <a:avLst/>
          </a:prstGeom>
        </p:spPr>
        <p:txBody>
          <a:bodyPr vert="horz" lIns="91440" tIns="45720" rIns="91440" bIns="45720" rtlCol="0" anchor="b"/>
          <a:lstStyle>
            <a:lvl1pPr algn="l">
              <a:defRPr sz="1200">
                <a:latin typeface="Gabriola" panose="04040605051002020D02" pitchFamily="82" charset="0"/>
              </a:defRPr>
            </a:lvl1pPr>
          </a:lstStyle>
          <a:p>
            <a:endParaRPr lang="en-AU" dirty="0"/>
          </a:p>
        </p:txBody>
      </p:sp>
      <p:sp>
        <p:nvSpPr>
          <p:cNvPr id="7" name="Slide Number Placeholder 6"/>
          <p:cNvSpPr>
            <a:spLocks noGrp="1"/>
          </p:cNvSpPr>
          <p:nvPr>
            <p:ph type="sldNum" sz="quarter" idx="5"/>
          </p:nvPr>
        </p:nvSpPr>
        <p:spPr>
          <a:xfrm>
            <a:off x="3125788" y="9721850"/>
            <a:ext cx="2392362" cy="512763"/>
          </a:xfrm>
          <a:prstGeom prst="rect">
            <a:avLst/>
          </a:prstGeom>
        </p:spPr>
        <p:txBody>
          <a:bodyPr vert="horz" lIns="91440" tIns="45720" rIns="91440" bIns="45720" rtlCol="0" anchor="b"/>
          <a:lstStyle>
            <a:lvl1pPr algn="r">
              <a:defRPr sz="1200">
                <a:latin typeface="Gabriola" panose="04040605051002020D02" pitchFamily="82" charset="0"/>
              </a:defRPr>
            </a:lvl1pPr>
          </a:lstStyle>
          <a:p>
            <a:fld id="{469B5B8C-B14E-4872-BE9A-A0466EE875FC}" type="slidenum">
              <a:rPr lang="en-AU" smtClean="0"/>
              <a:pPr/>
              <a:t>‹#›</a:t>
            </a:fld>
            <a:endParaRPr lang="en-AU" dirty="0"/>
          </a:p>
        </p:txBody>
      </p:sp>
    </p:spTree>
    <p:extLst>
      <p:ext uri="{BB962C8B-B14F-4D97-AF65-F5344CB8AC3E}">
        <p14:creationId xmlns:p14="http://schemas.microsoft.com/office/powerpoint/2010/main" val="2764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Gabriola" panose="04040605051002020D02" pitchFamily="82" charset="0"/>
        <a:ea typeface="+mn-ea"/>
        <a:cs typeface="+mn-cs"/>
      </a:defRPr>
    </a:lvl1pPr>
    <a:lvl2pPr marL="457200" algn="l" defTabSz="914400" rtl="0" eaLnBrk="1" latinLnBrk="0" hangingPunct="1">
      <a:defRPr sz="1200" kern="1200">
        <a:solidFill>
          <a:schemeClr val="tx1"/>
        </a:solidFill>
        <a:latin typeface="Gabriola" panose="04040605051002020D02" pitchFamily="82" charset="0"/>
        <a:ea typeface="+mn-ea"/>
        <a:cs typeface="+mn-cs"/>
      </a:defRPr>
    </a:lvl2pPr>
    <a:lvl3pPr marL="914400" algn="l" defTabSz="914400" rtl="0" eaLnBrk="1" latinLnBrk="0" hangingPunct="1">
      <a:defRPr sz="1200" kern="1200">
        <a:solidFill>
          <a:schemeClr val="tx1"/>
        </a:solidFill>
        <a:latin typeface="Gabriola" panose="04040605051002020D02" pitchFamily="82" charset="0"/>
        <a:ea typeface="+mn-ea"/>
        <a:cs typeface="+mn-cs"/>
      </a:defRPr>
    </a:lvl3pPr>
    <a:lvl4pPr marL="1371600" algn="l" defTabSz="914400" rtl="0" eaLnBrk="1" latinLnBrk="0" hangingPunct="1">
      <a:defRPr sz="1200" kern="1200">
        <a:solidFill>
          <a:schemeClr val="tx1"/>
        </a:solidFill>
        <a:latin typeface="Gabriola" panose="04040605051002020D02" pitchFamily="82" charset="0"/>
        <a:ea typeface="+mn-ea"/>
        <a:cs typeface="+mn-cs"/>
      </a:defRPr>
    </a:lvl4pPr>
    <a:lvl5pPr marL="1828800" algn="l" defTabSz="914400" rtl="0" eaLnBrk="1" latinLnBrk="0" hangingPunct="1">
      <a:defRPr sz="1200" kern="1200">
        <a:solidFill>
          <a:schemeClr val="tx1"/>
        </a:solidFill>
        <a:latin typeface="Gabriola" panose="04040605051002020D02" pitchFamily="8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3.34</a:t>
            </a:r>
          </a:p>
          <a:p>
            <a:endParaRPr lang="en-AU" dirty="0"/>
          </a:p>
        </p:txBody>
      </p:sp>
      <p:sp>
        <p:nvSpPr>
          <p:cNvPr id="4" name="Slide Number Placeholder 3"/>
          <p:cNvSpPr>
            <a:spLocks noGrp="1"/>
          </p:cNvSpPr>
          <p:nvPr>
            <p:ph type="sldNum" sz="quarter" idx="5"/>
          </p:nvPr>
        </p:nvSpPr>
        <p:spPr/>
        <p:txBody>
          <a:bodyPr/>
          <a:lstStyle/>
          <a:p>
            <a:fld id="{469B5B8C-B14E-4872-BE9A-A0466EE875FC}" type="slidenum">
              <a:rPr lang="en-AU" smtClean="0"/>
              <a:pPr/>
              <a:t>2</a:t>
            </a:fld>
            <a:endParaRPr lang="en-AU" dirty="0"/>
          </a:p>
        </p:txBody>
      </p:sp>
    </p:spTree>
    <p:extLst>
      <p:ext uri="{BB962C8B-B14F-4D97-AF65-F5344CB8AC3E}">
        <p14:creationId xmlns:p14="http://schemas.microsoft.com/office/powerpoint/2010/main" val="4141311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2.50</a:t>
            </a:r>
          </a:p>
        </p:txBody>
      </p:sp>
      <p:sp>
        <p:nvSpPr>
          <p:cNvPr id="4" name="Slide Number Placeholder 3"/>
          <p:cNvSpPr>
            <a:spLocks noGrp="1"/>
          </p:cNvSpPr>
          <p:nvPr>
            <p:ph type="sldNum" sz="quarter" idx="5"/>
          </p:nvPr>
        </p:nvSpPr>
        <p:spPr/>
        <p:txBody>
          <a:bodyPr/>
          <a:lstStyle/>
          <a:p>
            <a:fld id="{469B5B8C-B14E-4872-BE9A-A0466EE875FC}" type="slidenum">
              <a:rPr lang="en-AU" smtClean="0"/>
              <a:pPr/>
              <a:t>14</a:t>
            </a:fld>
            <a:endParaRPr lang="en-AU" dirty="0"/>
          </a:p>
        </p:txBody>
      </p:sp>
    </p:spTree>
    <p:extLst>
      <p:ext uri="{BB962C8B-B14F-4D97-AF65-F5344CB8AC3E}">
        <p14:creationId xmlns:p14="http://schemas.microsoft.com/office/powerpoint/2010/main" val="3391753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914400" y="4572000"/>
            <a:ext cx="861568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0065BE-0657-4A47-90AD-C21C55E16B19}"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47BB8AF-C16A-4836-A92D-61834B5F0BA5}"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1352584" y="5589240"/>
            <a:ext cx="731520" cy="455960"/>
          </a:xfrm>
        </p:spPr>
        <p:txBody>
          <a:bodyPr anchor="t"/>
          <a:lstStyle>
            <a:lvl1pPr>
              <a:defRPr sz="3600"/>
            </a:lvl1pPr>
          </a:lstStyle>
          <a:p>
            <a:fld id="{2754ED01-E2A0-4C1E-8E21-014B99041579}"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7D2193-4505-4A75-99BB-880C6989A757}"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3A18F4-33C3-445B-924C-31108C51719C}" type="datetime4">
              <a:rPr lang="en-US" smtClean="0"/>
              <a:pPr/>
              <a:t>August 29,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sz="2600">
                <a:latin typeface="Gabriola" panose="04040605051002020D02" pitchFamily="82" charset="0"/>
              </a:defRPr>
            </a:lvl1pPr>
          </a:lstStyle>
          <a:p>
            <a:fld id="{2754ED01-E2A0-4C1E-8E21-014B99041579}"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AF7543A-E259-478F-9E0D-57BA40E442B7}" type="datetime4">
              <a:rPr lang="en-US" smtClean="0"/>
              <a:pPr/>
              <a:t>August 29, 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EFB012D-77A1-44B0-BB26-329BA1EE55C9}" type="datetime4">
              <a:rPr lang="en-US" smtClean="0"/>
              <a:pPr/>
              <a:t>August 29, 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7499E-3031-413E-B01E-B94970708CAA}" type="datetime4">
              <a:rPr lang="en-US" smtClean="0"/>
              <a:pPr/>
              <a:t>August 29, 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7EAB0C-2220-4D0E-A0DD-DB7FA0F742F4}" type="datetime4">
              <a:rPr lang="en-US" smtClean="0"/>
              <a:pPr/>
              <a:t>August 29, 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9" name="Content Placeholder 8"/>
          <p:cNvSpPr>
            <a:spLocks noGrp="1"/>
          </p:cNvSpPr>
          <p:nvPr>
            <p:ph sz="quarter" idx="13"/>
          </p:nvPr>
        </p:nvSpPr>
        <p:spPr>
          <a:xfrm>
            <a:off x="406400" y="381000"/>
            <a:ext cx="103632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112776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E3416D63-31BF-4B94-B6C5-E20B2C63F515}" type="datetime4">
              <a:rPr lang="en-US" smtClean="0"/>
              <a:pPr/>
              <a:t>August 29, 2019</a:t>
            </a:fld>
            <a:endParaRPr lang="en-US"/>
          </a:p>
        </p:txBody>
      </p:sp>
      <p:sp>
        <p:nvSpPr>
          <p:cNvPr id="9" name="Slide Number Placeholder 8"/>
          <p:cNvSpPr>
            <a:spLocks noGrp="1"/>
          </p:cNvSpPr>
          <p:nvPr>
            <p:ph type="sldNum" sz="quarter" idx="11"/>
          </p:nvPr>
        </p:nvSpPr>
        <p:spPr/>
        <p:txBody>
          <a:bodyPr/>
          <a:lstStyle/>
          <a:p>
            <a:fld id="{2754ED01-E2A0-4C1E-8E21-014B99041579}"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6C3AA4-67BE-44F7-809A-3582401494AF}"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172EEB-1769-4776-AD69-E7C1260563EB}"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609600" y="1600200"/>
            <a:ext cx="10160000" cy="4800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Gabriola" panose="04040605051002020D02" pitchFamily="82" charset="0"/>
            </a:endParaRPr>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Gabriola" panose="04040605051002020D02" pitchFamily="82" charset="0"/>
            </a:endParaRPr>
          </a:p>
        </p:txBody>
      </p:sp>
      <p:sp>
        <p:nvSpPr>
          <p:cNvPr id="6" name="Slide Number Placeholder 5"/>
          <p:cNvSpPr>
            <a:spLocks noGrp="1"/>
          </p:cNvSpPr>
          <p:nvPr>
            <p:ph type="sldNum" sz="quarter" idx="4"/>
          </p:nvPr>
        </p:nvSpPr>
        <p:spPr>
          <a:xfrm>
            <a:off x="11375717" y="5648960"/>
            <a:ext cx="73152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latin typeface="Gabriola" panose="04040605051002020D02" pitchFamily="82" charset="0"/>
              </a:defRPr>
            </a:lvl1pPr>
          </a:lstStyle>
          <a:p>
            <a:fld id="{2754ED01-E2A0-4C1E-8E21-014B99041579}" type="slidenum">
              <a:rPr lang="en-US" smtClean="0"/>
              <a:pPr/>
              <a:t>‹#›</a:t>
            </a:fld>
            <a:endParaRPr lang="en-US" dirty="0"/>
          </a:p>
        </p:txBody>
      </p:sp>
      <p:sp>
        <p:nvSpPr>
          <p:cNvPr id="5" name="Footer Placeholder 4"/>
          <p:cNvSpPr>
            <a:spLocks noGrp="1"/>
          </p:cNvSpPr>
          <p:nvPr>
            <p:ph type="ftr" sz="quarter" idx="3"/>
          </p:nvPr>
        </p:nvSpPr>
        <p:spPr>
          <a:xfrm rot="16200000">
            <a:off x="10510428" y="3987800"/>
            <a:ext cx="2367281" cy="487680"/>
          </a:xfrm>
          <a:prstGeom prst="rect">
            <a:avLst/>
          </a:prstGeom>
        </p:spPr>
        <p:txBody>
          <a:bodyPr vert="horz" lIns="91440" tIns="45720" rIns="91440" bIns="45720" rtlCol="0" anchor="ctr"/>
          <a:lstStyle>
            <a:lvl1pPr algn="r">
              <a:defRPr sz="1200">
                <a:solidFill>
                  <a:schemeClr val="bg2"/>
                </a:solidFill>
                <a:latin typeface="Gabriola" panose="04040605051002020D02" pitchFamily="82" charset="0"/>
              </a:defRPr>
            </a:lvl1pPr>
          </a:lstStyle>
          <a:p>
            <a:endParaRPr lang="en-US" dirty="0"/>
          </a:p>
        </p:txBody>
      </p:sp>
      <p:sp>
        <p:nvSpPr>
          <p:cNvPr id="4" name="Date Placeholder 3"/>
          <p:cNvSpPr>
            <a:spLocks noGrp="1"/>
          </p:cNvSpPr>
          <p:nvPr>
            <p:ph type="dt" sz="half" idx="2"/>
          </p:nvPr>
        </p:nvSpPr>
        <p:spPr>
          <a:xfrm rot="16200000">
            <a:off x="10474869" y="1584960"/>
            <a:ext cx="2438399" cy="487680"/>
          </a:xfrm>
          <a:prstGeom prst="rect">
            <a:avLst/>
          </a:prstGeom>
        </p:spPr>
        <p:txBody>
          <a:bodyPr vert="horz" lIns="91440" tIns="45720" rIns="91440" bIns="45720" rtlCol="0" anchor="ctr"/>
          <a:lstStyle>
            <a:lvl1pPr algn="l">
              <a:defRPr sz="1200">
                <a:solidFill>
                  <a:schemeClr val="bg2"/>
                </a:solidFill>
                <a:latin typeface="Gabriola" panose="04040605051002020D02" pitchFamily="82" charset="0"/>
              </a:defRPr>
            </a:lvl1pPr>
          </a:lstStyle>
          <a:p>
            <a:fld id="{62B1B13E-D5AF-485E-81A1-82A140076526}" type="datetime4">
              <a:rPr lang="en-US" smtClean="0"/>
              <a:pPr/>
              <a:t>August 29, 2019</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Gabriola" panose="04040605051002020D02" pitchFamily="82" charset="0"/>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Gabriola" panose="04040605051002020D02" pitchFamily="82" charset="0"/>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Gabriola" panose="04040605051002020D02" pitchFamily="82" charset="0"/>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Gabriola" panose="04040605051002020D02" pitchFamily="82" charset="0"/>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Gabriola" panose="04040605051002020D02" pitchFamily="82" charset="0"/>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Gabriola" panose="04040605051002020D02" pitchFamily="82" charset="0"/>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5.png"/><Relationship Id="rId5" Type="http://schemas.openxmlformats.org/officeDocument/2006/relationships/image" Target="../media/image6.jpg"/><Relationship Id="rId4" Type="http://schemas.openxmlformats.org/officeDocument/2006/relationships/notesSlide" Target="../notesSlides/notesSlide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hyperlink" Target="https://www.bible.com/en-GB/videos/74-the-annunciation-mary-is-pregnant-from-lumoproject-do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indoor, floor, person&#10;&#10;Description automatically generated">
            <a:extLst>
              <a:ext uri="{FF2B5EF4-FFF2-40B4-BE49-F238E27FC236}">
                <a16:creationId xmlns:a16="http://schemas.microsoft.com/office/drawing/2014/main" id="{77ED9CDD-0FC9-4125-A36A-8B0B28179F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881" y="15391"/>
            <a:ext cx="10263914" cy="6842609"/>
          </a:xfrm>
          <a:prstGeom prst="rect">
            <a:avLst/>
          </a:prstGeom>
        </p:spPr>
      </p:pic>
      <p:sp>
        <p:nvSpPr>
          <p:cNvPr id="2" name="Title 1"/>
          <p:cNvSpPr>
            <a:spLocks noGrp="1"/>
          </p:cNvSpPr>
          <p:nvPr>
            <p:ph type="ctrTitle"/>
          </p:nvPr>
        </p:nvSpPr>
        <p:spPr>
          <a:xfrm rot="16200000">
            <a:off x="5117968" y="1217442"/>
            <a:ext cx="1353530" cy="9505056"/>
          </a:xfrm>
        </p:spPr>
        <p:txBody>
          <a:bodyPr vert="vert"/>
          <a:lstStyle/>
          <a:p>
            <a:r>
              <a:rPr lang="en-AU" sz="8800" dirty="0">
                <a:solidFill>
                  <a:schemeClr val="bg1"/>
                </a:solidFill>
                <a:effectLst>
                  <a:outerShdw blurRad="38100" dist="38100" dir="2700000" algn="tl">
                    <a:srgbClr val="000000">
                      <a:alpha val="43137"/>
                    </a:srgbClr>
                  </a:outerShdw>
                </a:effectLst>
              </a:rPr>
              <a:t>The model disciple</a:t>
            </a:r>
            <a:endParaRPr lang="en-AU" sz="8800" dirty="0">
              <a:solidFill>
                <a:schemeClr val="bg1"/>
              </a:solidFill>
              <a:effectLst>
                <a:outerShdw blurRad="38100" dist="38100" dir="2700000" algn="tl">
                  <a:srgbClr val="000000">
                    <a:alpha val="43137"/>
                  </a:srgbClr>
                </a:outerShdw>
              </a:effectLst>
              <a:latin typeface="Gabriola" panose="04040605051002020D02" pitchFamily="82" charset="0"/>
            </a:endParaRPr>
          </a:p>
        </p:txBody>
      </p:sp>
      <p:sp>
        <p:nvSpPr>
          <p:cNvPr id="3" name="Subtitle 2"/>
          <p:cNvSpPr>
            <a:spLocks noGrp="1"/>
          </p:cNvSpPr>
          <p:nvPr>
            <p:ph type="subTitle" idx="1"/>
          </p:nvPr>
        </p:nvSpPr>
        <p:spPr>
          <a:xfrm rot="5400000">
            <a:off x="11085582" y="458924"/>
            <a:ext cx="1368152" cy="827584"/>
          </a:xfrm>
        </p:spPr>
        <p:txBody>
          <a:bodyPr>
            <a:normAutofit/>
          </a:bodyPr>
          <a:lstStyle/>
          <a:p>
            <a:r>
              <a:rPr lang="en-AU" sz="4000" dirty="0">
                <a:solidFill>
                  <a:schemeClr val="bg1"/>
                </a:solidFill>
                <a:latin typeface="Gabriola" panose="04040605051002020D02" pitchFamily="82" charset="0"/>
              </a:rPr>
              <a:t>8.8.1 </a:t>
            </a:r>
          </a:p>
        </p:txBody>
      </p:sp>
      <p:sp>
        <p:nvSpPr>
          <p:cNvPr id="8" name="Rectangle 7">
            <a:extLst>
              <a:ext uri="{FF2B5EF4-FFF2-40B4-BE49-F238E27FC236}">
                <a16:creationId xmlns:a16="http://schemas.microsoft.com/office/drawing/2014/main" id="{A2DAC48D-A7C2-45CD-9DE1-575D9B0FB1DA}"/>
              </a:ext>
            </a:extLst>
          </p:cNvPr>
          <p:cNvSpPr/>
          <p:nvPr/>
        </p:nvSpPr>
        <p:spPr>
          <a:xfrm>
            <a:off x="0" y="0"/>
            <a:ext cx="767408" cy="6858000"/>
          </a:xfrm>
          <a:prstGeom prst="rect">
            <a:avLst/>
          </a:prstGeom>
          <a:solidFill>
            <a:srgbClr val="070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latin typeface="Gabriola" panose="04040605051002020D02" pitchFamily="82" charset="0"/>
            </a:endParaRPr>
          </a:p>
        </p:txBody>
      </p:sp>
      <p:pic>
        <p:nvPicPr>
          <p:cNvPr id="10" name="Picture 9" descr="A picture containing object, light&#10;&#10;Description automatically generated">
            <a:extLst>
              <a:ext uri="{FF2B5EF4-FFF2-40B4-BE49-F238E27FC236}">
                <a16:creationId xmlns:a16="http://schemas.microsoft.com/office/drawing/2014/main" id="{2AB0ADF6-4ED6-4805-8DD4-86796F04E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7888" y="211265"/>
            <a:ext cx="6041624" cy="2873535"/>
          </a:xfrm>
          <a:prstGeom prst="rect">
            <a:avLst/>
          </a:prstGeom>
        </p:spPr>
      </p:pic>
    </p:spTree>
    <p:extLst>
      <p:ext uri="{BB962C8B-B14F-4D97-AF65-F5344CB8AC3E}">
        <p14:creationId xmlns:p14="http://schemas.microsoft.com/office/powerpoint/2010/main" val="837169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SK-Magnificat">
            <a:hlinkClick r:id="" action="ppaction://media"/>
            <a:extLst>
              <a:ext uri="{FF2B5EF4-FFF2-40B4-BE49-F238E27FC236}">
                <a16:creationId xmlns:a16="http://schemas.microsoft.com/office/drawing/2014/main" id="{D09C455C-93F4-4CE3-AA47-FF3527B6A41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515" y="0"/>
            <a:ext cx="12192000" cy="6858000"/>
          </a:xfrm>
          <a:prstGeom prst="rect">
            <a:avLst/>
          </a:prstGeom>
        </p:spPr>
      </p:pic>
      <p:pic>
        <p:nvPicPr>
          <p:cNvPr id="9" name="Content Placeholder 8" descr="A picture containing sky, outdoor, water, sunset&#10;&#10;Description automatically generated">
            <a:extLst>
              <a:ext uri="{FF2B5EF4-FFF2-40B4-BE49-F238E27FC236}">
                <a16:creationId xmlns:a16="http://schemas.microsoft.com/office/drawing/2014/main" id="{FAEE3D7E-E461-4B4E-8261-AFA1D22CDEB9}"/>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b="14178"/>
          <a:stretch/>
        </p:blipFill>
        <p:spPr>
          <a:xfrm>
            <a:off x="-22515" y="-1"/>
            <a:ext cx="11303091" cy="6858001"/>
          </a:xfrm>
        </p:spPr>
      </p:pic>
      <p:sp>
        <p:nvSpPr>
          <p:cNvPr id="4" name="Slide Number Placeholder 3"/>
          <p:cNvSpPr>
            <a:spLocks noGrp="1"/>
          </p:cNvSpPr>
          <p:nvPr>
            <p:ph type="sldNum" sz="quarter" idx="12"/>
          </p:nvPr>
        </p:nvSpPr>
        <p:spPr/>
        <p:txBody>
          <a:bodyPr/>
          <a:lstStyle/>
          <a:p>
            <a:fld id="{2754ED01-E2A0-4C1E-8E21-014B99041579}" type="slidenum">
              <a:rPr lang="en-US" smtClean="0"/>
              <a:pPr/>
              <a:t>2</a:t>
            </a:fld>
            <a:endParaRPr lang="en-US" dirty="0"/>
          </a:p>
        </p:txBody>
      </p:sp>
      <p:sp>
        <p:nvSpPr>
          <p:cNvPr id="10" name="Rectangle 9">
            <a:extLst>
              <a:ext uri="{FF2B5EF4-FFF2-40B4-BE49-F238E27FC236}">
                <a16:creationId xmlns:a16="http://schemas.microsoft.com/office/drawing/2014/main" id="{4BEDFDB2-D048-4BF3-9171-C8F6430EBF3B}"/>
              </a:ext>
            </a:extLst>
          </p:cNvPr>
          <p:cNvSpPr/>
          <p:nvPr/>
        </p:nvSpPr>
        <p:spPr>
          <a:xfrm>
            <a:off x="335360" y="188640"/>
            <a:ext cx="6408712" cy="1915333"/>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Magnificat</a:t>
            </a:r>
          </a:p>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Stephen Kirk</a:t>
            </a:r>
          </a:p>
        </p:txBody>
      </p:sp>
    </p:spTree>
    <p:extLst>
      <p:ext uri="{BB962C8B-B14F-4D97-AF65-F5344CB8AC3E}">
        <p14:creationId xmlns:p14="http://schemas.microsoft.com/office/powerpoint/2010/main" val="3737272499"/>
      </p:ext>
    </p:extLst>
  </p:cSld>
  <p:clrMapOvr>
    <a:masterClrMapping/>
  </p:clrMapOvr>
  <mc:AlternateContent xmlns:mc="http://schemas.openxmlformats.org/markup-compatibility/2006" xmlns:p14="http://schemas.microsoft.com/office/powerpoint/2010/main">
    <mc:Choice Requires="p14">
      <p:transition spd="med" p14:dur="700" advTm="214000">
        <p:fade/>
      </p:transition>
    </mc:Choice>
    <mc:Fallback xmlns="">
      <p:transition spd="med" advTm="2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4994"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ith red hair looking at the camera&#10;&#10;Description automatically generated">
            <a:extLst>
              <a:ext uri="{FF2B5EF4-FFF2-40B4-BE49-F238E27FC236}">
                <a16:creationId xmlns:a16="http://schemas.microsoft.com/office/drawing/2014/main" id="{0AB2503F-3994-4319-A2E5-D124282538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5" y="-3198"/>
            <a:ext cx="12197685" cy="6861198"/>
          </a:xfrm>
          <a:prstGeom prst="rect">
            <a:avLst/>
          </a:prstGeom>
        </p:spPr>
      </p:pic>
      <p:sp>
        <p:nvSpPr>
          <p:cNvPr id="4" name="Title 3"/>
          <p:cNvSpPr>
            <a:spLocks noGrp="1"/>
          </p:cNvSpPr>
          <p:nvPr>
            <p:ph type="title"/>
          </p:nvPr>
        </p:nvSpPr>
        <p:spPr>
          <a:xfrm>
            <a:off x="281539" y="-24835"/>
            <a:ext cx="3974232" cy="1282154"/>
          </a:xfrm>
        </p:spPr>
        <p:txBody>
          <a:bodyPr/>
          <a:lstStyle/>
          <a:p>
            <a:r>
              <a:rPr lang="en-AU" sz="6600" dirty="0">
                <a:solidFill>
                  <a:schemeClr val="bg1"/>
                </a:solidFill>
              </a:rPr>
              <a:t>Images of Mary</a:t>
            </a:r>
          </a:p>
        </p:txBody>
      </p:sp>
      <p:sp>
        <p:nvSpPr>
          <p:cNvPr id="8" name="Content Placeholder 7"/>
          <p:cNvSpPr>
            <a:spLocks noGrp="1"/>
          </p:cNvSpPr>
          <p:nvPr>
            <p:ph sz="quarter" idx="4"/>
          </p:nvPr>
        </p:nvSpPr>
        <p:spPr>
          <a:xfrm>
            <a:off x="2855640" y="4433810"/>
            <a:ext cx="8208912" cy="2285519"/>
          </a:xfrm>
        </p:spPr>
        <p:txBody>
          <a:bodyPr>
            <a:noAutofit/>
          </a:bodyPr>
          <a:lstStyle/>
          <a:p>
            <a:pPr marL="109728" indent="0" algn="ctr">
              <a:buNone/>
            </a:pPr>
            <a:r>
              <a:rPr lang="en-AU" sz="4000" dirty="0">
                <a:solidFill>
                  <a:schemeClr val="bg1"/>
                </a:solidFill>
              </a:rPr>
              <a:t>A praiser of God</a:t>
            </a:r>
          </a:p>
          <a:p>
            <a:pPr marL="109728" indent="0" algn="r">
              <a:buNone/>
            </a:pPr>
            <a:endParaRPr lang="en-AU" sz="1600" dirty="0">
              <a:solidFill>
                <a:schemeClr val="bg1"/>
              </a:solidFill>
            </a:endParaRPr>
          </a:p>
          <a:p>
            <a:pPr marL="109728" indent="0" algn="r">
              <a:buNone/>
            </a:pPr>
            <a:r>
              <a:rPr lang="en-AU" sz="4000" dirty="0">
                <a:solidFill>
                  <a:schemeClr val="bg1"/>
                </a:solidFill>
              </a:rPr>
              <a:t>A young woman fulfilling an ancient promise</a:t>
            </a:r>
          </a:p>
        </p:txBody>
      </p:sp>
      <p:sp>
        <p:nvSpPr>
          <p:cNvPr id="3" name="Slide Number Placeholder 2"/>
          <p:cNvSpPr>
            <a:spLocks noGrp="1"/>
          </p:cNvSpPr>
          <p:nvPr>
            <p:ph type="sldNum" sz="quarter" idx="12"/>
          </p:nvPr>
        </p:nvSpPr>
        <p:spPr/>
        <p:txBody>
          <a:bodyPr/>
          <a:lstStyle/>
          <a:p>
            <a:fld id="{2754ED01-E2A0-4C1E-8E21-014B99041579}" type="slidenum">
              <a:rPr lang="en-US" smtClean="0"/>
              <a:pPr/>
              <a:t>3</a:t>
            </a:fld>
            <a:endParaRPr lang="en-US"/>
          </a:p>
        </p:txBody>
      </p:sp>
      <p:sp>
        <p:nvSpPr>
          <p:cNvPr id="5" name="TextBox 4"/>
          <p:cNvSpPr txBox="1"/>
          <p:nvPr/>
        </p:nvSpPr>
        <p:spPr>
          <a:xfrm rot="10800000" flipH="1" flipV="1">
            <a:off x="4828147" y="811177"/>
            <a:ext cx="6790736" cy="3170099"/>
          </a:xfrm>
          <a:prstGeom prst="rect">
            <a:avLst/>
          </a:prstGeom>
          <a:noFill/>
        </p:spPr>
        <p:txBody>
          <a:bodyPr wrap="square" rtlCol="0">
            <a:spAutoFit/>
          </a:bodyPr>
          <a:lstStyle/>
          <a:p>
            <a:r>
              <a:rPr lang="en-AU" sz="4000" dirty="0">
                <a:solidFill>
                  <a:schemeClr val="bg1"/>
                </a:solidFill>
                <a:latin typeface="Gabriola" panose="04040605051002020D02" pitchFamily="82" charset="0"/>
              </a:rPr>
              <a:t>Mother of God</a:t>
            </a:r>
          </a:p>
          <a:p>
            <a:pPr algn="r"/>
            <a:r>
              <a:rPr lang="en-AU" sz="4000" dirty="0">
                <a:solidFill>
                  <a:schemeClr val="bg1"/>
                </a:solidFill>
                <a:latin typeface="Gabriola" panose="04040605051002020D02" pitchFamily="82" charset="0"/>
              </a:rPr>
              <a:t>The Mother of Jesus</a:t>
            </a:r>
          </a:p>
          <a:p>
            <a:r>
              <a:rPr lang="en-AU" sz="4000" dirty="0">
                <a:solidFill>
                  <a:schemeClr val="bg1"/>
                </a:solidFill>
                <a:latin typeface="Gabriola" panose="04040605051002020D02" pitchFamily="82" charset="0"/>
              </a:rPr>
              <a:t>Disciple of Jesus</a:t>
            </a:r>
          </a:p>
          <a:p>
            <a:pPr algn="r"/>
            <a:r>
              <a:rPr lang="en-AU" sz="4000" dirty="0">
                <a:solidFill>
                  <a:schemeClr val="bg1"/>
                </a:solidFill>
                <a:latin typeface="Gabriola" panose="04040605051002020D02" pitchFamily="82" charset="0"/>
              </a:rPr>
              <a:t>Mother of the Church</a:t>
            </a:r>
          </a:p>
          <a:p>
            <a:r>
              <a:rPr lang="en-AU" sz="4000" dirty="0">
                <a:solidFill>
                  <a:schemeClr val="bg1"/>
                </a:solidFill>
                <a:latin typeface="Gabriola" panose="04040605051002020D02" pitchFamily="82" charset="0"/>
              </a:rPr>
              <a:t>Queen of Heaven</a:t>
            </a:r>
          </a:p>
        </p:txBody>
      </p:sp>
    </p:spTree>
    <p:extLst>
      <p:ext uri="{BB962C8B-B14F-4D97-AF65-F5344CB8AC3E}">
        <p14:creationId xmlns:p14="http://schemas.microsoft.com/office/powerpoint/2010/main" val="2710722899"/>
      </p:ext>
    </p:extLst>
  </p:cSld>
  <p:clrMapOvr>
    <a:masterClrMapping/>
  </p:clrMapOvr>
  <mc:AlternateContent xmlns:mc="http://schemas.openxmlformats.org/markup-compatibility/2006" xmlns:p14="http://schemas.microsoft.com/office/powerpoint/2010/main">
    <mc:Choice Requires="p14">
      <p:transition spd="slow" p14:dur="1200">
        <p:zoom/>
      </p:transition>
    </mc:Choice>
    <mc:Fallback xmlns="">
      <p:transition spd="slow">
        <p:zo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274637"/>
            <a:ext cx="10160000" cy="855109"/>
          </a:xfrm>
        </p:spPr>
        <p:txBody>
          <a:bodyPr anchor="t"/>
          <a:lstStyle/>
          <a:p>
            <a:r>
              <a:rPr lang="en-AU" dirty="0"/>
              <a:t>Mary in the Scriptures</a:t>
            </a:r>
          </a:p>
        </p:txBody>
      </p:sp>
      <p:sp>
        <p:nvSpPr>
          <p:cNvPr id="3" name="Content Placeholder 2"/>
          <p:cNvSpPr>
            <a:spLocks noGrp="1"/>
          </p:cNvSpPr>
          <p:nvPr>
            <p:ph idx="1"/>
          </p:nvPr>
        </p:nvSpPr>
        <p:spPr>
          <a:xfrm>
            <a:off x="609600" y="1052736"/>
            <a:ext cx="10160000" cy="5530626"/>
          </a:xfrm>
        </p:spPr>
        <p:txBody>
          <a:bodyPr>
            <a:noAutofit/>
          </a:bodyPr>
          <a:lstStyle/>
          <a:p>
            <a:pPr marL="360000">
              <a:spcBef>
                <a:spcPts val="1800"/>
              </a:spcBef>
              <a:tabLst>
                <a:tab pos="2511425" algn="l"/>
              </a:tabLst>
            </a:pPr>
            <a:r>
              <a:rPr lang="en-AU" sz="3200" dirty="0"/>
              <a:t>Matthew 1:18-25	Joseph accepts Jesus</a:t>
            </a:r>
          </a:p>
          <a:p>
            <a:pPr marL="360000">
              <a:spcBef>
                <a:spcPts val="1800"/>
              </a:spcBef>
              <a:tabLst>
                <a:tab pos="2511425" algn="l"/>
              </a:tabLst>
            </a:pPr>
            <a:r>
              <a:rPr lang="en-AU" sz="3200" dirty="0"/>
              <a:t>Luke 1:26-38	Announcement of birth</a:t>
            </a:r>
          </a:p>
          <a:p>
            <a:pPr marL="360000">
              <a:spcBef>
                <a:spcPts val="1800"/>
              </a:spcBef>
              <a:tabLst>
                <a:tab pos="2511425" algn="l"/>
              </a:tabLst>
            </a:pPr>
            <a:r>
              <a:rPr lang="en-AU" sz="3200" dirty="0"/>
              <a:t>Luke 1:39-56 	The visitation</a:t>
            </a:r>
          </a:p>
          <a:p>
            <a:pPr marL="360000">
              <a:spcBef>
                <a:spcPts val="1800"/>
              </a:spcBef>
              <a:tabLst>
                <a:tab pos="2511425" algn="l"/>
              </a:tabLst>
            </a:pPr>
            <a:r>
              <a:rPr lang="en-US" sz="3200" dirty="0"/>
              <a:t>Luke 2:1-21 	The birth of Jesus </a:t>
            </a:r>
            <a:endParaRPr lang="en-AU" sz="3200" dirty="0"/>
          </a:p>
          <a:p>
            <a:pPr marL="360000">
              <a:spcBef>
                <a:spcPts val="1800"/>
              </a:spcBef>
              <a:tabLst>
                <a:tab pos="2511425" algn="l"/>
              </a:tabLst>
            </a:pPr>
            <a:r>
              <a:rPr lang="en-US" sz="3200" dirty="0"/>
              <a:t>Luke 2:22-40 	The presentation in the Temple</a:t>
            </a:r>
            <a:endParaRPr lang="en-AU" sz="3200" dirty="0"/>
          </a:p>
          <a:p>
            <a:pPr marL="360000">
              <a:spcBef>
                <a:spcPts val="1800"/>
              </a:spcBef>
              <a:tabLst>
                <a:tab pos="2511425" algn="l"/>
              </a:tabLst>
            </a:pPr>
            <a:r>
              <a:rPr lang="en-US" sz="3200" dirty="0"/>
              <a:t>Luke 2: 41-52 	Finding Jesus in the Temple</a:t>
            </a:r>
            <a:endParaRPr lang="en-AU" sz="3200" dirty="0"/>
          </a:p>
          <a:p>
            <a:pPr marL="360000">
              <a:spcBef>
                <a:spcPts val="1800"/>
              </a:spcBef>
              <a:tabLst>
                <a:tab pos="2511425" algn="l"/>
              </a:tabLst>
            </a:pPr>
            <a:r>
              <a:rPr lang="en-US" sz="3200" dirty="0"/>
              <a:t> John 2:1-11  	Marriage feast of Cana</a:t>
            </a:r>
            <a:endParaRPr lang="en-AU" sz="3200" dirty="0"/>
          </a:p>
          <a:p>
            <a:pPr marL="360000">
              <a:spcBef>
                <a:spcPts val="1800"/>
              </a:spcBef>
              <a:tabLst>
                <a:tab pos="2511425" algn="l"/>
              </a:tabLst>
            </a:pPr>
            <a:r>
              <a:rPr lang="en-US" sz="3200" dirty="0"/>
              <a:t> John 19: 23-30 	Mary at the foot of the Cross</a:t>
            </a:r>
            <a:endParaRPr lang="en-AU" sz="3200" dirty="0"/>
          </a:p>
        </p:txBody>
      </p:sp>
      <p:sp>
        <p:nvSpPr>
          <p:cNvPr id="4" name="Slide Number Placeholder 3"/>
          <p:cNvSpPr>
            <a:spLocks noGrp="1"/>
          </p:cNvSpPr>
          <p:nvPr>
            <p:ph type="sldNum" sz="quarter" idx="12"/>
          </p:nvPr>
        </p:nvSpPr>
        <p:spPr/>
        <p:txBody>
          <a:bodyPr/>
          <a:lstStyle/>
          <a:p>
            <a:fld id="{2754ED01-E2A0-4C1E-8E21-014B99041579}" type="slidenum">
              <a:rPr lang="en-US" smtClean="0"/>
              <a:pPr/>
              <a:t>4</a:t>
            </a:fld>
            <a:endParaRPr lang="en-US"/>
          </a:p>
        </p:txBody>
      </p:sp>
      <p:pic>
        <p:nvPicPr>
          <p:cNvPr id="6" name="Picture 5" descr="A picture containing drawing&#10;&#10;Description automatically generated">
            <a:extLst>
              <a:ext uri="{FF2B5EF4-FFF2-40B4-BE49-F238E27FC236}">
                <a16:creationId xmlns:a16="http://schemas.microsoft.com/office/drawing/2014/main" id="{692C64D8-FCD7-4317-A7C6-237872C1CEE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Tree>
    <p:extLst>
      <p:ext uri="{BB962C8B-B14F-4D97-AF65-F5344CB8AC3E}">
        <p14:creationId xmlns:p14="http://schemas.microsoft.com/office/powerpoint/2010/main" val="2039675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19536" y="865"/>
            <a:ext cx="9282448" cy="6869012"/>
          </a:xfrm>
        </p:spPr>
      </p:pic>
      <p:sp>
        <p:nvSpPr>
          <p:cNvPr id="4" name="Slide Number Placeholder 3"/>
          <p:cNvSpPr>
            <a:spLocks noGrp="1"/>
          </p:cNvSpPr>
          <p:nvPr>
            <p:ph type="sldNum" sz="quarter" idx="12"/>
          </p:nvPr>
        </p:nvSpPr>
        <p:spPr/>
        <p:txBody>
          <a:bodyPr/>
          <a:lstStyle/>
          <a:p>
            <a:fld id="{2754ED01-E2A0-4C1E-8E21-014B99041579}" type="slidenum">
              <a:rPr lang="en-US" smtClean="0"/>
              <a:pPr/>
              <a:t>5</a:t>
            </a:fld>
            <a:endParaRPr lang="en-US" dirty="0"/>
          </a:p>
        </p:txBody>
      </p:sp>
      <p:sp>
        <p:nvSpPr>
          <p:cNvPr id="6" name="Rectangle 5">
            <a:extLst>
              <a:ext uri="{FF2B5EF4-FFF2-40B4-BE49-F238E27FC236}">
                <a16:creationId xmlns:a16="http://schemas.microsoft.com/office/drawing/2014/main" id="{AB264173-9674-4CF6-86F9-BDAD1C173E06}"/>
              </a:ext>
            </a:extLst>
          </p:cNvPr>
          <p:cNvSpPr/>
          <p:nvPr/>
        </p:nvSpPr>
        <p:spPr>
          <a:xfrm>
            <a:off x="0" y="0"/>
            <a:ext cx="1847528" cy="6858000"/>
          </a:xfrm>
          <a:prstGeom prst="rect">
            <a:avLst/>
          </a:prstGeom>
          <a:solidFill>
            <a:srgbClr val="7FB9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latin typeface="Gabriola" panose="04040605051002020D02" pitchFamily="82" charset="0"/>
            </a:endParaRPr>
          </a:p>
        </p:txBody>
      </p:sp>
      <p:sp>
        <p:nvSpPr>
          <p:cNvPr id="2" name="Rectangle 1">
            <a:extLst>
              <a:ext uri="{FF2B5EF4-FFF2-40B4-BE49-F238E27FC236}">
                <a16:creationId xmlns:a16="http://schemas.microsoft.com/office/drawing/2014/main" id="{C2551994-B321-412C-B9D0-A31690368EAD}"/>
              </a:ext>
            </a:extLst>
          </p:cNvPr>
          <p:cNvSpPr/>
          <p:nvPr/>
        </p:nvSpPr>
        <p:spPr>
          <a:xfrm rot="5400000">
            <a:off x="-2060455" y="2353960"/>
            <a:ext cx="6048673" cy="1862048"/>
          </a:xfrm>
          <a:prstGeom prst="rect">
            <a:avLst/>
          </a:prstGeom>
        </p:spPr>
        <p:txBody>
          <a:bodyPr wrap="square">
            <a:spAutoFit/>
          </a:bodyPr>
          <a:lstStyle/>
          <a:p>
            <a:r>
              <a:rPr lang="en-AU" sz="115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Magnificat</a:t>
            </a:r>
          </a:p>
        </p:txBody>
      </p:sp>
    </p:spTree>
    <p:extLst>
      <p:ext uri="{BB962C8B-B14F-4D97-AF65-F5344CB8AC3E}">
        <p14:creationId xmlns:p14="http://schemas.microsoft.com/office/powerpoint/2010/main" val="1828496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person, indoor&#10;&#10;Description automatically generated">
            <a:extLst>
              <a:ext uri="{FF2B5EF4-FFF2-40B4-BE49-F238E27FC236}">
                <a16:creationId xmlns:a16="http://schemas.microsoft.com/office/drawing/2014/main" id="{C77409BE-701E-4145-A7EB-208E119F5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6</a:t>
            </a:fld>
            <a:endParaRPr lang="en-US" dirty="0"/>
          </a:p>
        </p:txBody>
      </p:sp>
      <p:sp>
        <p:nvSpPr>
          <p:cNvPr id="5" name="Rectangle 4">
            <a:extLst>
              <a:ext uri="{FF2B5EF4-FFF2-40B4-BE49-F238E27FC236}">
                <a16:creationId xmlns:a16="http://schemas.microsoft.com/office/drawing/2014/main" id="{A194FF92-2AEB-4798-8501-B202248558DF}"/>
              </a:ext>
            </a:extLst>
          </p:cNvPr>
          <p:cNvSpPr/>
          <p:nvPr/>
        </p:nvSpPr>
        <p:spPr>
          <a:xfrm>
            <a:off x="191344" y="404664"/>
            <a:ext cx="6048673" cy="2217082"/>
          </a:xfrm>
          <a:prstGeom prst="rect">
            <a:avLst/>
          </a:prstGeom>
        </p:spPr>
        <p:txBody>
          <a:bodyPr wrap="square">
            <a:spAutoFit/>
          </a:bodyPr>
          <a:lstStyle/>
          <a:p>
            <a:pPr>
              <a:lnSpc>
                <a:spcPts val="8000"/>
              </a:lnSpc>
            </a:pPr>
            <a:r>
              <a:rPr lang="en-AU" sz="115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Birth of Jesus </a:t>
            </a:r>
            <a:br>
              <a:rPr lang="en-AU" sz="115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br>
            <a:r>
              <a:rPr lang="en-AU" sz="115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in poverty</a:t>
            </a:r>
          </a:p>
        </p:txBody>
      </p:sp>
    </p:spTree>
    <p:extLst>
      <p:ext uri="{BB962C8B-B14F-4D97-AF65-F5344CB8AC3E}">
        <p14:creationId xmlns:p14="http://schemas.microsoft.com/office/powerpoint/2010/main" val="973656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group of people standing next to a person&#10;&#10;Description automatically generated">
            <a:extLst>
              <a:ext uri="{FF2B5EF4-FFF2-40B4-BE49-F238E27FC236}">
                <a16:creationId xmlns:a16="http://schemas.microsoft.com/office/drawing/2014/main" id="{B2B5D50A-51C6-4D92-AE3B-3B49CF5344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7</a:t>
            </a:fld>
            <a:endParaRPr lang="en-US" dirty="0"/>
          </a:p>
        </p:txBody>
      </p:sp>
      <p:sp>
        <p:nvSpPr>
          <p:cNvPr id="6" name="Rectangle 5">
            <a:extLst>
              <a:ext uri="{FF2B5EF4-FFF2-40B4-BE49-F238E27FC236}">
                <a16:creationId xmlns:a16="http://schemas.microsoft.com/office/drawing/2014/main" id="{5E767D3B-DE28-44CF-9679-297DB04683D7}"/>
              </a:ext>
            </a:extLst>
          </p:cNvPr>
          <p:cNvSpPr/>
          <p:nvPr/>
        </p:nvSpPr>
        <p:spPr>
          <a:xfrm>
            <a:off x="191344" y="4725144"/>
            <a:ext cx="6408713" cy="1915333"/>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Mary with Jesus</a:t>
            </a:r>
            <a:b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b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in his childhood</a:t>
            </a:r>
          </a:p>
        </p:txBody>
      </p:sp>
    </p:spTree>
    <p:extLst>
      <p:ext uri="{BB962C8B-B14F-4D97-AF65-F5344CB8AC3E}">
        <p14:creationId xmlns:p14="http://schemas.microsoft.com/office/powerpoint/2010/main" val="2786642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in front of a building&#10;&#10;Description automatically generated">
            <a:extLst>
              <a:ext uri="{FF2B5EF4-FFF2-40B4-BE49-F238E27FC236}">
                <a16:creationId xmlns:a16="http://schemas.microsoft.com/office/drawing/2014/main" id="{00B2052C-3A5D-4D4D-9DEE-0DA919088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8</a:t>
            </a:fld>
            <a:endParaRPr lang="en-US" dirty="0"/>
          </a:p>
        </p:txBody>
      </p:sp>
      <p:sp>
        <p:nvSpPr>
          <p:cNvPr id="6" name="Rectangle 5">
            <a:extLst>
              <a:ext uri="{FF2B5EF4-FFF2-40B4-BE49-F238E27FC236}">
                <a16:creationId xmlns:a16="http://schemas.microsoft.com/office/drawing/2014/main" id="{5E767D3B-DE28-44CF-9679-297DB04683D7}"/>
              </a:ext>
            </a:extLst>
          </p:cNvPr>
          <p:cNvSpPr/>
          <p:nvPr/>
        </p:nvSpPr>
        <p:spPr>
          <a:xfrm>
            <a:off x="407368" y="5589240"/>
            <a:ext cx="6480720" cy="1017651"/>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Wedding at Cana</a:t>
            </a:r>
          </a:p>
        </p:txBody>
      </p:sp>
    </p:spTree>
    <p:extLst>
      <p:ext uri="{BB962C8B-B14F-4D97-AF65-F5344CB8AC3E}">
        <p14:creationId xmlns:p14="http://schemas.microsoft.com/office/powerpoint/2010/main" val="3847272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person, outdoor, woman, sitting&#10;&#10;Description automatically generated">
            <a:extLst>
              <a:ext uri="{FF2B5EF4-FFF2-40B4-BE49-F238E27FC236}">
                <a16:creationId xmlns:a16="http://schemas.microsoft.com/office/drawing/2014/main" id="{49052CA4-F3FF-4023-90C5-9C4C2F7BF8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4" y="-31778"/>
            <a:ext cx="12248494" cy="6889778"/>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9</a:t>
            </a:fld>
            <a:endParaRPr lang="en-US" dirty="0"/>
          </a:p>
        </p:txBody>
      </p:sp>
      <p:sp>
        <p:nvSpPr>
          <p:cNvPr id="6" name="Rectangle 5">
            <a:extLst>
              <a:ext uri="{FF2B5EF4-FFF2-40B4-BE49-F238E27FC236}">
                <a16:creationId xmlns:a16="http://schemas.microsoft.com/office/drawing/2014/main" id="{5E767D3B-DE28-44CF-9679-297DB04683D7}"/>
              </a:ext>
            </a:extLst>
          </p:cNvPr>
          <p:cNvSpPr/>
          <p:nvPr/>
        </p:nvSpPr>
        <p:spPr>
          <a:xfrm>
            <a:off x="407368" y="5536374"/>
            <a:ext cx="6408712" cy="1017651"/>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Mary at the Cross</a:t>
            </a:r>
          </a:p>
        </p:txBody>
      </p:sp>
    </p:spTree>
    <p:extLst>
      <p:ext uri="{BB962C8B-B14F-4D97-AF65-F5344CB8AC3E}">
        <p14:creationId xmlns:p14="http://schemas.microsoft.com/office/powerpoint/2010/main" val="2109239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tatue of a stone building&#10;&#10;Description automatically generated">
            <a:extLst>
              <a:ext uri="{FF2B5EF4-FFF2-40B4-BE49-F238E27FC236}">
                <a16:creationId xmlns:a16="http://schemas.microsoft.com/office/drawing/2014/main" id="{DE9BA626-F971-4D3E-B2C9-5772C68568F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2" t="11827" r="-132" b="3988"/>
          <a:stretch/>
        </p:blipFill>
        <p:spPr>
          <a:xfrm>
            <a:off x="-27654" y="0"/>
            <a:ext cx="12219654"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10</a:t>
            </a:fld>
            <a:endParaRPr lang="en-US" dirty="0"/>
          </a:p>
        </p:txBody>
      </p:sp>
      <p:sp>
        <p:nvSpPr>
          <p:cNvPr id="10" name="Rectangle 9">
            <a:extLst>
              <a:ext uri="{FF2B5EF4-FFF2-40B4-BE49-F238E27FC236}">
                <a16:creationId xmlns:a16="http://schemas.microsoft.com/office/drawing/2014/main" id="{4BEDFDB2-D048-4BF3-9171-C8F6430EBF3B}"/>
              </a:ext>
            </a:extLst>
          </p:cNvPr>
          <p:cNvSpPr/>
          <p:nvPr/>
        </p:nvSpPr>
        <p:spPr>
          <a:xfrm>
            <a:off x="263352" y="4631573"/>
            <a:ext cx="6408712" cy="1915333"/>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Praying in the Upper Room</a:t>
            </a:r>
          </a:p>
        </p:txBody>
      </p:sp>
    </p:spTree>
    <p:extLst>
      <p:ext uri="{BB962C8B-B14F-4D97-AF65-F5344CB8AC3E}">
        <p14:creationId xmlns:p14="http://schemas.microsoft.com/office/powerpoint/2010/main" val="632278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unset in the background&#10;&#10;Description automatically generated">
            <a:extLst>
              <a:ext uri="{FF2B5EF4-FFF2-40B4-BE49-F238E27FC236}">
                <a16:creationId xmlns:a16="http://schemas.microsoft.com/office/drawing/2014/main" id="{92614BAA-848D-4C8D-8402-F7B8BAF6BFC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309" t="14328" b="8307"/>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11</a:t>
            </a:fld>
            <a:endParaRPr lang="en-US" dirty="0"/>
          </a:p>
        </p:txBody>
      </p:sp>
      <p:sp>
        <p:nvSpPr>
          <p:cNvPr id="10" name="Rectangle 9">
            <a:extLst>
              <a:ext uri="{FF2B5EF4-FFF2-40B4-BE49-F238E27FC236}">
                <a16:creationId xmlns:a16="http://schemas.microsoft.com/office/drawing/2014/main" id="{4BEDFDB2-D048-4BF3-9171-C8F6430EBF3B}"/>
              </a:ext>
            </a:extLst>
          </p:cNvPr>
          <p:cNvSpPr/>
          <p:nvPr/>
        </p:nvSpPr>
        <p:spPr>
          <a:xfrm>
            <a:off x="3791744" y="204253"/>
            <a:ext cx="8136904" cy="1017651"/>
          </a:xfrm>
          <a:prstGeom prst="rect">
            <a:avLst/>
          </a:prstGeom>
        </p:spPr>
        <p:txBody>
          <a:bodyPr wrap="square">
            <a:spAutoFit/>
          </a:bodyPr>
          <a:lstStyle/>
          <a:p>
            <a:pPr algn="r">
              <a:lnSpc>
                <a:spcPts val="7000"/>
              </a:lnSpc>
            </a:pPr>
            <a:r>
              <a:rPr lang="en-AU" sz="8800" spc="-100" dirty="0">
                <a:solidFill>
                  <a:schemeClr val="bg2">
                    <a:lumMod val="75000"/>
                  </a:schemeClr>
                </a:solidFill>
                <a:effectLst>
                  <a:outerShdw blurRad="38100" dist="38100" dir="2700000" algn="tl">
                    <a:srgbClr val="000000">
                      <a:alpha val="43137"/>
                    </a:srgbClr>
                  </a:outerShdw>
                </a:effectLst>
                <a:latin typeface="Gabriola" panose="04040605051002020D02" pitchFamily="82" charset="0"/>
                <a:ea typeface="+mj-ea"/>
                <a:cs typeface="+mj-cs"/>
              </a:rPr>
              <a:t>Mary, Queen of Heaven</a:t>
            </a:r>
          </a:p>
        </p:txBody>
      </p:sp>
    </p:spTree>
    <p:extLst>
      <p:ext uri="{BB962C8B-B14F-4D97-AF65-F5344CB8AC3E}">
        <p14:creationId xmlns:p14="http://schemas.microsoft.com/office/powerpoint/2010/main" val="1066477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ndoor, floor, person&#10;&#10;Description automatically generated">
            <a:extLst>
              <a:ext uri="{FF2B5EF4-FFF2-40B4-BE49-F238E27FC236}">
                <a16:creationId xmlns:a16="http://schemas.microsoft.com/office/drawing/2014/main" id="{1E00ADA3-FF73-4B05-B2ED-1E7D788CB6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 t="13815" r="-2" b="1999"/>
          <a:stretch/>
        </p:blipFill>
        <p:spPr>
          <a:xfrm>
            <a:off x="0" y="15391"/>
            <a:ext cx="12192000" cy="6842609"/>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12</a:t>
            </a:fld>
            <a:endParaRPr lang="en-US" dirty="0"/>
          </a:p>
        </p:txBody>
      </p:sp>
      <p:sp>
        <p:nvSpPr>
          <p:cNvPr id="6" name="Rectangle 5">
            <a:extLst>
              <a:ext uri="{FF2B5EF4-FFF2-40B4-BE49-F238E27FC236}">
                <a16:creationId xmlns:a16="http://schemas.microsoft.com/office/drawing/2014/main" id="{5E767D3B-DE28-44CF-9679-297DB04683D7}"/>
              </a:ext>
            </a:extLst>
          </p:cNvPr>
          <p:cNvSpPr/>
          <p:nvPr/>
        </p:nvSpPr>
        <p:spPr>
          <a:xfrm>
            <a:off x="407368" y="5536374"/>
            <a:ext cx="9793088" cy="1017651"/>
          </a:xfrm>
          <a:prstGeom prst="rect">
            <a:avLst/>
          </a:prstGeom>
        </p:spPr>
        <p:txBody>
          <a:bodyPr wrap="square">
            <a:spAutoFit/>
          </a:bodyPr>
          <a:lstStyle/>
          <a:p>
            <a:pP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Mother of the Church</a:t>
            </a:r>
          </a:p>
        </p:txBody>
      </p:sp>
      <p:sp>
        <p:nvSpPr>
          <p:cNvPr id="7" name="Rectangle 6">
            <a:extLst>
              <a:ext uri="{FF2B5EF4-FFF2-40B4-BE49-F238E27FC236}">
                <a16:creationId xmlns:a16="http://schemas.microsoft.com/office/drawing/2014/main" id="{9285156F-0318-4DA5-884E-5B429939DE74}"/>
              </a:ext>
            </a:extLst>
          </p:cNvPr>
          <p:cNvSpPr/>
          <p:nvPr/>
        </p:nvSpPr>
        <p:spPr>
          <a:xfrm>
            <a:off x="4615380" y="548680"/>
            <a:ext cx="7128792" cy="1915333"/>
          </a:xfrm>
          <a:prstGeom prst="rect">
            <a:avLst/>
          </a:prstGeom>
        </p:spPr>
        <p:txBody>
          <a:bodyPr wrap="square">
            <a:spAutoFit/>
          </a:bodyPr>
          <a:lstStyle/>
          <a:p>
            <a:pPr algn="r">
              <a:lnSpc>
                <a:spcPts val="7000"/>
              </a:lnSpc>
            </a:pP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Mary, </a:t>
            </a:r>
            <a:b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br>
            <a:r>
              <a:rPr lang="en-AU" sz="8800" spc="-100" dirty="0">
                <a:solidFill>
                  <a:schemeClr val="bg1"/>
                </a:solidFill>
                <a:effectLst>
                  <a:outerShdw blurRad="38100" dist="38100" dir="2700000" algn="tl">
                    <a:srgbClr val="000000">
                      <a:alpha val="43137"/>
                    </a:srgbClr>
                  </a:outerShdw>
                </a:effectLst>
                <a:latin typeface="Gabriola" panose="04040605051002020D02" pitchFamily="82" charset="0"/>
                <a:ea typeface="+mj-ea"/>
                <a:cs typeface="+mj-cs"/>
              </a:rPr>
              <a:t>mother of God</a:t>
            </a:r>
          </a:p>
        </p:txBody>
      </p:sp>
      <p:sp>
        <p:nvSpPr>
          <p:cNvPr id="8" name="Rectangle 7">
            <a:extLst>
              <a:ext uri="{FF2B5EF4-FFF2-40B4-BE49-F238E27FC236}">
                <a16:creationId xmlns:a16="http://schemas.microsoft.com/office/drawing/2014/main" id="{B95E56DE-546A-4ED3-8E78-051A6FEE7E94}"/>
              </a:ext>
            </a:extLst>
          </p:cNvPr>
          <p:cNvSpPr/>
          <p:nvPr/>
        </p:nvSpPr>
        <p:spPr>
          <a:xfrm>
            <a:off x="6168008" y="2229008"/>
            <a:ext cx="5737476" cy="1017651"/>
          </a:xfrm>
          <a:prstGeom prst="rect">
            <a:avLst/>
          </a:prstGeom>
        </p:spPr>
        <p:txBody>
          <a:bodyPr wrap="square">
            <a:spAutoFit/>
          </a:bodyPr>
          <a:lstStyle/>
          <a:p>
            <a:pPr algn="r">
              <a:lnSpc>
                <a:spcPts val="7000"/>
              </a:lnSpc>
            </a:pPr>
            <a:r>
              <a:rPr lang="en-AU" sz="6000" spc="-100" dirty="0">
                <a:solidFill>
                  <a:schemeClr val="accent5">
                    <a:lumMod val="40000"/>
                    <a:lumOff val="60000"/>
                  </a:schemeClr>
                </a:solidFill>
                <a:effectLst>
                  <a:outerShdw blurRad="38100" dist="38100" dir="2700000" algn="tl">
                    <a:srgbClr val="000000">
                      <a:alpha val="43137"/>
                    </a:srgbClr>
                  </a:outerShdw>
                </a:effectLst>
                <a:latin typeface="Gabriola" panose="04040605051002020D02" pitchFamily="82" charset="0"/>
                <a:ea typeface="+mj-ea"/>
                <a:cs typeface="+mj-cs"/>
              </a:rPr>
              <a:t>- because Jesus is God</a:t>
            </a:r>
          </a:p>
        </p:txBody>
      </p:sp>
    </p:spTree>
    <p:extLst>
      <p:ext uri="{BB962C8B-B14F-4D97-AF65-F5344CB8AC3E}">
        <p14:creationId xmlns:p14="http://schemas.microsoft.com/office/powerpoint/2010/main" val="2669190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chemeClr>
            </a:gs>
            <a:gs pos="75000">
              <a:schemeClr val="bg1">
                <a:shade val="100000"/>
                <a:satMod val="115000"/>
              </a:schemeClr>
            </a:gs>
            <a:gs pos="100000">
              <a:schemeClr val="bg1">
                <a:shade val="70000"/>
                <a:satMod val="130000"/>
              </a:schemeClr>
            </a:gs>
          </a:gsLst>
          <a:path path="circle">
            <a:fillToRect l="20000" t="50000" r="100000" b="50000"/>
          </a:path>
        </a:gradFill>
        <a:effectLst/>
      </p:bgPr>
    </p:bg>
    <p:spTree>
      <p:nvGrpSpPr>
        <p:cNvPr id="1" name=""/>
        <p:cNvGrpSpPr/>
        <p:nvPr/>
      </p:nvGrpSpPr>
      <p:grpSpPr>
        <a:xfrm>
          <a:off x="0" y="0"/>
          <a:ext cx="0" cy="0"/>
          <a:chOff x="0" y="0"/>
          <a:chExt cx="0" cy="0"/>
        </a:xfrm>
      </p:grpSpPr>
      <p:pic>
        <p:nvPicPr>
          <p:cNvPr id="8" name="Picture 7" descr="A person with red hair looking at the camera&#10;&#10;Description automatically generated">
            <a:extLst>
              <a:ext uri="{FF2B5EF4-FFF2-40B4-BE49-F238E27FC236}">
                <a16:creationId xmlns:a16="http://schemas.microsoft.com/office/drawing/2014/main" id="{ABDD01E7-EB57-4E1D-87ED-15700CEBEE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5" y="-3198"/>
            <a:ext cx="12197685" cy="6861198"/>
          </a:xfrm>
          <a:prstGeom prst="rect">
            <a:avLst/>
          </a:prstGeom>
        </p:spPr>
      </p:pic>
      <p:sp>
        <p:nvSpPr>
          <p:cNvPr id="3" name="Content Placeholder 2"/>
          <p:cNvSpPr>
            <a:spLocks noGrp="1"/>
          </p:cNvSpPr>
          <p:nvPr>
            <p:ph sz="half" idx="2"/>
          </p:nvPr>
        </p:nvSpPr>
        <p:spPr>
          <a:xfrm>
            <a:off x="5591944" y="260648"/>
            <a:ext cx="5760640" cy="6696744"/>
          </a:xfrm>
          <a:prstGeom prst="rect">
            <a:avLst/>
          </a:prstGeom>
        </p:spPr>
        <p:txBody>
          <a:bodyPr>
            <a:normAutofit/>
          </a:bodyPr>
          <a:lstStyle/>
          <a:p>
            <a:pPr marL="114300" indent="0">
              <a:spcBef>
                <a:spcPts val="0"/>
              </a:spcBef>
              <a:spcAft>
                <a:spcPts val="600"/>
              </a:spcAft>
              <a:buNone/>
            </a:pPr>
            <a:r>
              <a:rPr lang="en-AU" sz="4000" dirty="0">
                <a:solidFill>
                  <a:schemeClr val="bg2">
                    <a:lumMod val="75000"/>
                  </a:schemeClr>
                </a:solidFill>
                <a:effectLst>
                  <a:outerShdw blurRad="38100" dist="38100" dir="2700000" algn="tl">
                    <a:srgbClr val="000000">
                      <a:alpha val="43137"/>
                    </a:srgbClr>
                  </a:outerShdw>
                </a:effectLst>
              </a:rPr>
              <a:t>Hail Mary, full of grace,</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the Lord is with you.</a:t>
            </a:r>
          </a:p>
          <a:p>
            <a:pPr marL="114300" indent="0">
              <a:spcBef>
                <a:spcPts val="0"/>
              </a:spcBef>
              <a:spcAft>
                <a:spcPts val="600"/>
              </a:spcAft>
              <a:buNone/>
            </a:pPr>
            <a:r>
              <a:rPr lang="en-AU" sz="4000" dirty="0">
                <a:solidFill>
                  <a:schemeClr val="bg2">
                    <a:lumMod val="75000"/>
                  </a:schemeClr>
                </a:solidFill>
                <a:effectLst>
                  <a:outerShdw blurRad="38100" dist="38100" dir="2700000" algn="tl">
                    <a:srgbClr val="000000">
                      <a:alpha val="43137"/>
                    </a:srgbClr>
                  </a:outerShdw>
                </a:effectLst>
              </a:rPr>
              <a:t>Blessed are you among women </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and blessed is the fruit of your womb, Jesus.</a:t>
            </a:r>
          </a:p>
          <a:p>
            <a:pPr marL="114300" indent="0">
              <a:spcBef>
                <a:spcPts val="0"/>
              </a:spcBef>
              <a:spcAft>
                <a:spcPts val="600"/>
              </a:spcAft>
              <a:buNone/>
            </a:pPr>
            <a:r>
              <a:rPr lang="en-AU" sz="4000" dirty="0">
                <a:solidFill>
                  <a:schemeClr val="bg2">
                    <a:lumMod val="75000"/>
                  </a:schemeClr>
                </a:solidFill>
                <a:effectLst>
                  <a:outerShdw blurRad="38100" dist="38100" dir="2700000" algn="tl">
                    <a:srgbClr val="000000">
                      <a:alpha val="43137"/>
                    </a:srgbClr>
                  </a:outerShdw>
                </a:effectLst>
              </a:rPr>
              <a:t>Holy Mary, Mother of God, </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pray for us sinners,</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now and at the </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hour of our death.</a:t>
            </a:r>
            <a:br>
              <a:rPr lang="en-AU" sz="4000" dirty="0">
                <a:solidFill>
                  <a:schemeClr val="bg2">
                    <a:lumMod val="75000"/>
                  </a:schemeClr>
                </a:solidFill>
                <a:effectLst>
                  <a:outerShdw blurRad="38100" dist="38100" dir="2700000" algn="tl">
                    <a:srgbClr val="000000">
                      <a:alpha val="43137"/>
                    </a:srgbClr>
                  </a:outerShdw>
                </a:effectLst>
              </a:rPr>
            </a:br>
            <a:r>
              <a:rPr lang="en-AU" sz="4000" dirty="0">
                <a:solidFill>
                  <a:schemeClr val="bg2">
                    <a:lumMod val="75000"/>
                  </a:schemeClr>
                </a:solidFill>
                <a:effectLst>
                  <a:outerShdw blurRad="38100" dist="38100" dir="2700000" algn="tl">
                    <a:srgbClr val="000000">
                      <a:alpha val="43137"/>
                    </a:srgbClr>
                  </a:outerShdw>
                </a:effectLst>
              </a:rPr>
              <a:t>Amen.</a:t>
            </a:r>
          </a:p>
        </p:txBody>
      </p:sp>
      <p:sp>
        <p:nvSpPr>
          <p:cNvPr id="4" name="Slide Number Placeholder 3"/>
          <p:cNvSpPr>
            <a:spLocks noGrp="1"/>
          </p:cNvSpPr>
          <p:nvPr>
            <p:ph type="sldNum" sz="quarter" idx="12"/>
          </p:nvPr>
        </p:nvSpPr>
        <p:spPr>
          <a:xfrm>
            <a:off x="11352584" y="5538805"/>
            <a:ext cx="731520" cy="588352"/>
          </a:xfrm>
          <a:prstGeom prst="bracketPair">
            <a:avLst>
              <a:gd name="adj" fmla="val 17949"/>
            </a:avLst>
          </a:prstGeom>
          <a:ln w="19050">
            <a:solidFill>
              <a:srgbClr val="FFFFFF"/>
            </a:solidFill>
          </a:ln>
        </p:spPr>
        <p:txBody>
          <a:bodyPr anchor="ctr">
            <a:normAutofit fontScale="92500" lnSpcReduction="10000"/>
          </a:bodyPr>
          <a:lstStyle/>
          <a:p>
            <a:pPr>
              <a:spcAft>
                <a:spcPts val="600"/>
              </a:spcAft>
            </a:pPr>
            <a:fld id="{2754ED01-E2A0-4C1E-8E21-014B99041579}" type="slidenum">
              <a:rPr lang="en-US" sz="4100"/>
              <a:pPr>
                <a:spcAft>
                  <a:spcPts val="600"/>
                </a:spcAft>
              </a:pPr>
              <a:t>13</a:t>
            </a:fld>
            <a:endParaRPr lang="en-US" dirty="0"/>
          </a:p>
        </p:txBody>
      </p:sp>
    </p:spTree>
    <p:extLst>
      <p:ext uri="{BB962C8B-B14F-4D97-AF65-F5344CB8AC3E}">
        <p14:creationId xmlns:p14="http://schemas.microsoft.com/office/powerpoint/2010/main" val="2034325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chemeClr>
            </a:gs>
            <a:gs pos="75000">
              <a:schemeClr val="bg1">
                <a:shade val="100000"/>
                <a:satMod val="115000"/>
              </a:schemeClr>
            </a:gs>
            <a:gs pos="100000">
              <a:schemeClr val="bg1">
                <a:shade val="70000"/>
                <a:satMod val="130000"/>
              </a:schemeClr>
            </a:gs>
          </a:gsLst>
          <a:path path="circle">
            <a:fillToRect l="20000" t="50000" r="100000" b="50000"/>
          </a:path>
        </a:gradFill>
        <a:effectLst/>
      </p:bgPr>
    </p:bg>
    <p:spTree>
      <p:nvGrpSpPr>
        <p:cNvPr id="1" name=""/>
        <p:cNvGrpSpPr/>
        <p:nvPr/>
      </p:nvGrpSpPr>
      <p:grpSpPr>
        <a:xfrm>
          <a:off x="0" y="0"/>
          <a:ext cx="0" cy="0"/>
          <a:chOff x="0" y="0"/>
          <a:chExt cx="0" cy="0"/>
        </a:xfrm>
      </p:grpSpPr>
      <p:pic>
        <p:nvPicPr>
          <p:cNvPr id="8" name="Picture 7" descr="A person with red hair looking at the camera&#10;&#10;Description automatically generated">
            <a:extLst>
              <a:ext uri="{FF2B5EF4-FFF2-40B4-BE49-F238E27FC236}">
                <a16:creationId xmlns:a16="http://schemas.microsoft.com/office/drawing/2014/main" id="{ABDD01E7-EB57-4E1D-87ED-15700CEBEE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5" y="-3198"/>
            <a:ext cx="12197685" cy="6861198"/>
          </a:xfrm>
          <a:prstGeom prst="rect">
            <a:avLst/>
          </a:prstGeom>
        </p:spPr>
      </p:pic>
      <p:sp>
        <p:nvSpPr>
          <p:cNvPr id="4" name="Slide Number Placeholder 3"/>
          <p:cNvSpPr>
            <a:spLocks noGrp="1"/>
          </p:cNvSpPr>
          <p:nvPr>
            <p:ph type="sldNum" sz="quarter" idx="12"/>
          </p:nvPr>
        </p:nvSpPr>
        <p:spPr>
          <a:xfrm>
            <a:off x="11352584" y="5538805"/>
            <a:ext cx="731520" cy="588352"/>
          </a:xfrm>
          <a:prstGeom prst="bracketPair">
            <a:avLst>
              <a:gd name="adj" fmla="val 17949"/>
            </a:avLst>
          </a:prstGeom>
          <a:ln w="19050">
            <a:solidFill>
              <a:srgbClr val="FFFFFF"/>
            </a:solidFill>
          </a:ln>
        </p:spPr>
        <p:txBody>
          <a:bodyPr anchor="ctr">
            <a:normAutofit fontScale="92500" lnSpcReduction="10000"/>
          </a:bodyPr>
          <a:lstStyle/>
          <a:p>
            <a:pPr>
              <a:spcAft>
                <a:spcPts val="600"/>
              </a:spcAft>
            </a:pPr>
            <a:fld id="{2754ED01-E2A0-4C1E-8E21-014B99041579}" type="slidenum">
              <a:rPr lang="en-US" sz="4100"/>
              <a:pPr>
                <a:spcAft>
                  <a:spcPts val="600"/>
                </a:spcAft>
              </a:pPr>
              <a:t>14</a:t>
            </a:fld>
            <a:endParaRPr lang="en-US" dirty="0"/>
          </a:p>
        </p:txBody>
      </p:sp>
      <p:sp>
        <p:nvSpPr>
          <p:cNvPr id="7" name="Rectangle 1">
            <a:extLst>
              <a:ext uri="{FF2B5EF4-FFF2-40B4-BE49-F238E27FC236}">
                <a16:creationId xmlns:a16="http://schemas.microsoft.com/office/drawing/2014/main" id="{77F10C9D-0242-4224-B30B-DF0ADED0E35B}"/>
              </a:ext>
            </a:extLst>
          </p:cNvPr>
          <p:cNvSpPr>
            <a:spLocks noChangeArrowheads="1"/>
          </p:cNvSpPr>
          <p:nvPr/>
        </p:nvSpPr>
        <p:spPr bwMode="auto">
          <a:xfrm>
            <a:off x="7104112" y="379982"/>
            <a:ext cx="446449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4400" b="1" i="0" u="none" strike="noStrike" cap="none" normalizeH="0" baseline="0" dirty="0">
                <a:ln>
                  <a:noFill/>
                </a:ln>
                <a:solidFill>
                  <a:schemeClr val="bg2">
                    <a:lumMod val="75000"/>
                  </a:schemeClr>
                </a:solidFill>
                <a:effectLst/>
                <a:latin typeface="+mn-lt"/>
              </a:rPr>
              <a:t>Magnificat (Taizé)</a:t>
            </a:r>
            <a:endParaRPr kumimoji="0" lang="en-US" altLang="en-US" sz="6000" b="0" i="0" u="none" strike="noStrike" cap="none" normalizeH="0" baseline="0" dirty="0">
              <a:ln>
                <a:noFill/>
              </a:ln>
              <a:solidFill>
                <a:schemeClr val="bg2">
                  <a:lumMod val="75000"/>
                </a:schemeClr>
              </a:solidFill>
              <a:effectLst/>
              <a:latin typeface="+mn-lt"/>
            </a:endParaRPr>
          </a:p>
        </p:txBody>
      </p:sp>
      <p:pic>
        <p:nvPicPr>
          <p:cNvPr id="5" name="Taize - Magnificat">
            <a:hlinkClick r:id="" action="ppaction://media"/>
            <a:extLst>
              <a:ext uri="{FF2B5EF4-FFF2-40B4-BE49-F238E27FC236}">
                <a16:creationId xmlns:a16="http://schemas.microsoft.com/office/drawing/2014/main" id="{5ACCA557-F826-49C4-9CF1-31AF5517C0AE}"/>
              </a:ext>
            </a:extLst>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6"/>
          <a:stretch>
            <a:fillRect/>
          </a:stretch>
        </p:blipFill>
        <p:spPr>
          <a:xfrm>
            <a:off x="3863752" y="1532603"/>
            <a:ext cx="7488832" cy="4212468"/>
          </a:xfrm>
        </p:spPr>
      </p:pic>
    </p:spTree>
    <p:extLst>
      <p:ext uri="{BB962C8B-B14F-4D97-AF65-F5344CB8AC3E}">
        <p14:creationId xmlns:p14="http://schemas.microsoft.com/office/powerpoint/2010/main" val="901197994"/>
      </p:ext>
    </p:extLst>
  </p:cSld>
  <p:clrMapOvr>
    <a:masterClrMapping/>
  </p:clrMapOvr>
  <mc:AlternateContent xmlns:mc="http://schemas.openxmlformats.org/markup-compatibility/2006">
    <mc:Choice xmlns:p14="http://schemas.microsoft.com/office/powerpoint/2010/main" Requires="p14">
      <p:transition spd="med" p14:dur="700" advTm="170000">
        <p:fade/>
      </p:transition>
    </mc:Choice>
    <mc:Fallback>
      <p:transition spd="med" advTm="1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998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person with red hair looking at the camera&#10;&#10;Description automatically generated">
            <a:extLst>
              <a:ext uri="{FF2B5EF4-FFF2-40B4-BE49-F238E27FC236}">
                <a16:creationId xmlns:a16="http://schemas.microsoft.com/office/drawing/2014/main" id="{6654BEB4-BFF3-4301-B3A9-7BFCB17FD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24" y="0"/>
            <a:ext cx="12192000" cy="6858000"/>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15</a:t>
            </a:fld>
            <a:endParaRPr lang="en-US"/>
          </a:p>
        </p:txBody>
      </p:sp>
      <p:sp>
        <p:nvSpPr>
          <p:cNvPr id="4" name="Title 3"/>
          <p:cNvSpPr>
            <a:spLocks noGrp="1"/>
          </p:cNvSpPr>
          <p:nvPr>
            <p:ph type="title"/>
          </p:nvPr>
        </p:nvSpPr>
        <p:spPr>
          <a:xfrm>
            <a:off x="6528048" y="5373216"/>
            <a:ext cx="4536506" cy="1484784"/>
          </a:xfrm>
        </p:spPr>
        <p:txBody>
          <a:bodyPr anchor="t">
            <a:normAutofit/>
          </a:bodyPr>
          <a:lstStyle/>
          <a:p>
            <a:pPr algn="r"/>
            <a:r>
              <a:rPr lang="en-AU" dirty="0">
                <a:solidFill>
                  <a:schemeClr val="bg1"/>
                </a:solidFill>
              </a:rPr>
              <a:t>The Annunciation</a:t>
            </a:r>
          </a:p>
        </p:txBody>
      </p:sp>
      <p:sp>
        <p:nvSpPr>
          <p:cNvPr id="2" name="TextBox 1"/>
          <p:cNvSpPr txBox="1"/>
          <p:nvPr/>
        </p:nvSpPr>
        <p:spPr>
          <a:xfrm>
            <a:off x="261431" y="188640"/>
            <a:ext cx="4754449" cy="6001643"/>
          </a:xfrm>
          <a:prstGeom prst="rect">
            <a:avLst/>
          </a:prstGeom>
          <a:noFill/>
        </p:spPr>
        <p:txBody>
          <a:bodyPr wrap="square" rtlCol="0">
            <a:spAutoFit/>
          </a:bodyPr>
          <a:lstStyle/>
          <a:p>
            <a:r>
              <a:rPr lang="en-AU" sz="2400" dirty="0">
                <a:solidFill>
                  <a:schemeClr val="bg1"/>
                </a:solidFill>
                <a:latin typeface="Gabriola" panose="04040605051002020D02" pitchFamily="82" charset="0"/>
              </a:rPr>
              <a:t>In the sixth month, the angel Gabriel was sent from God to a town of Galilee called Nazareth, to a virgin betrothed to a man named Joseph, of the house of David, and the virgin’s name was Mary.  And coming to her, he said, “Hail, favoured one! The Lord is with you.  But she was greatly troubled at what was said and pondered what sort of greeting this might be.  Then the angel said to her, “Do not be afraid, Mary, for you have found favour with God.. Behold, you will conceive in your womb and bear a son, and you shall name him Jesus.   He will be great and will be called Son of the Most High, and the Lord God will give him the throne of David his father, and he will rule over the house of Jacob forever, and of his kingdom there will be no end.”  </a:t>
            </a:r>
          </a:p>
        </p:txBody>
      </p:sp>
      <p:sp>
        <p:nvSpPr>
          <p:cNvPr id="8" name="Rectangle 7">
            <a:extLst>
              <a:ext uri="{FF2B5EF4-FFF2-40B4-BE49-F238E27FC236}">
                <a16:creationId xmlns:a16="http://schemas.microsoft.com/office/drawing/2014/main" id="{A9FAA374-8F91-436E-B683-614E56501147}"/>
              </a:ext>
            </a:extLst>
          </p:cNvPr>
          <p:cNvSpPr/>
          <p:nvPr/>
        </p:nvSpPr>
        <p:spPr>
          <a:xfrm>
            <a:off x="5091991" y="5521980"/>
            <a:ext cx="2067228" cy="523220"/>
          </a:xfrm>
          <a:prstGeom prst="rect">
            <a:avLst/>
          </a:prstGeom>
        </p:spPr>
        <p:txBody>
          <a:bodyPr wrap="square">
            <a:spAutoFit/>
          </a:bodyPr>
          <a:lstStyle/>
          <a:p>
            <a:r>
              <a:rPr lang="en-AU" sz="2800" dirty="0">
                <a:solidFill>
                  <a:schemeClr val="bg1"/>
                </a:solidFill>
                <a:effectLst>
                  <a:outerShdw blurRad="38100" dist="38100" dir="2700000" algn="tl">
                    <a:srgbClr val="000000">
                      <a:alpha val="43137"/>
                    </a:srgbClr>
                  </a:outerShdw>
                </a:effectLst>
              </a:rPr>
              <a:t>Luke 1:26-33</a:t>
            </a:r>
            <a:endParaRPr lang="en-AU" sz="2800" dirty="0">
              <a:solidFill>
                <a:schemeClr val="bg1"/>
              </a:solidFill>
            </a:endParaRPr>
          </a:p>
        </p:txBody>
      </p:sp>
    </p:spTree>
    <p:extLst>
      <p:ext uri="{BB962C8B-B14F-4D97-AF65-F5344CB8AC3E}">
        <p14:creationId xmlns:p14="http://schemas.microsoft.com/office/powerpoint/2010/main" val="22274389"/>
      </p:ext>
    </p:extLst>
  </p:cSld>
  <p:clrMapOvr>
    <a:masterClrMapping/>
  </p:clrMapOvr>
  <mc:AlternateContent xmlns:mc="http://schemas.openxmlformats.org/markup-compatibility/2006" xmlns:p14="http://schemas.microsoft.com/office/powerpoint/2010/main">
    <mc:Choice Requires="p14">
      <p:transition spd="slow" p14:dur="1200">
        <p:zoom/>
      </p:transition>
    </mc:Choice>
    <mc:Fallback xmlns="">
      <p:transition spd="slow">
        <p:zo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person with red hair looking at the camera&#10;&#10;Description automatically generated">
            <a:extLst>
              <a:ext uri="{FF2B5EF4-FFF2-40B4-BE49-F238E27FC236}">
                <a16:creationId xmlns:a16="http://schemas.microsoft.com/office/drawing/2014/main" id="{42E23DF7-65DE-4E21-A1EE-C5F60BC68C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24" y="0"/>
            <a:ext cx="12192000" cy="6858000"/>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16</a:t>
            </a:fld>
            <a:endParaRPr lang="en-US"/>
          </a:p>
        </p:txBody>
      </p:sp>
      <p:sp>
        <p:nvSpPr>
          <p:cNvPr id="2" name="TextBox 1"/>
          <p:cNvSpPr txBox="1"/>
          <p:nvPr/>
        </p:nvSpPr>
        <p:spPr>
          <a:xfrm>
            <a:off x="623392" y="188640"/>
            <a:ext cx="4320480" cy="6192688"/>
          </a:xfrm>
          <a:prstGeom prst="rect">
            <a:avLst/>
          </a:prstGeom>
          <a:noFill/>
        </p:spPr>
        <p:txBody>
          <a:bodyPr wrap="square" rtlCol="0">
            <a:spAutoFit/>
          </a:bodyPr>
          <a:lstStyle/>
          <a:p>
            <a:r>
              <a:rPr lang="en-AU" sz="2400" dirty="0">
                <a:solidFill>
                  <a:schemeClr val="bg1"/>
                </a:solidFill>
                <a:latin typeface="Gabriola" panose="04040605051002020D02" pitchFamily="82" charset="0"/>
              </a:rPr>
              <a:t>But Mary said to the angel, “How can this be, since I have no relations with a man?”  And the angel said to her in reply, “The holy Spirit will come upon you, and the power of the Most High will overshadow you. Therefore the child to be born will be called holy, the Son of God.</a:t>
            </a:r>
          </a:p>
          <a:p>
            <a:r>
              <a:rPr lang="en-AU" sz="2400" dirty="0">
                <a:solidFill>
                  <a:schemeClr val="bg1"/>
                </a:solidFill>
                <a:latin typeface="Gabriola" panose="04040605051002020D02" pitchFamily="82" charset="0"/>
              </a:rPr>
              <a:t>And behold, Elizabeth, your relative, has also conceived a son in her old age, and this is the sixth month for her who was called barren; for nothing will be impossible for God.”</a:t>
            </a:r>
          </a:p>
          <a:p>
            <a:r>
              <a:rPr lang="en-AU" sz="2400" dirty="0">
                <a:solidFill>
                  <a:schemeClr val="bg1"/>
                </a:solidFill>
                <a:latin typeface="Gabriola" panose="04040605051002020D02" pitchFamily="82" charset="0"/>
              </a:rPr>
              <a:t>Mary said, “Behold, I am the handmaid of the Lord. May it be done to me according to your word.” Then the angel departed from her.</a:t>
            </a:r>
          </a:p>
        </p:txBody>
      </p:sp>
      <p:sp>
        <p:nvSpPr>
          <p:cNvPr id="5" name="Rectangle 4"/>
          <p:cNvSpPr/>
          <p:nvPr/>
        </p:nvSpPr>
        <p:spPr>
          <a:xfrm>
            <a:off x="7536160" y="151080"/>
            <a:ext cx="4408174" cy="661720"/>
          </a:xfrm>
          <a:prstGeom prst="rect">
            <a:avLst/>
          </a:prstGeom>
        </p:spPr>
        <p:txBody>
          <a:bodyPr wrap="square">
            <a:spAutoFit/>
          </a:bodyPr>
          <a:lstStyle/>
          <a:p>
            <a:pPr algn="r"/>
            <a:r>
              <a:rPr lang="en-AU" sz="3700" dirty="0">
                <a:solidFill>
                  <a:schemeClr val="bg1"/>
                </a:solidFill>
                <a:effectLst>
                  <a:outerShdw blurRad="38100" dist="38100" dir="2700000" algn="tl">
                    <a:srgbClr val="000000">
                      <a:alpha val="43137"/>
                    </a:srgbClr>
                  </a:outerShdw>
                </a:effectLst>
                <a:latin typeface="Gabriola" panose="04040605051002020D02" pitchFamily="82" charset="0"/>
              </a:rPr>
              <a:t>The Annunciation</a:t>
            </a:r>
          </a:p>
        </p:txBody>
      </p:sp>
      <p:sp>
        <p:nvSpPr>
          <p:cNvPr id="9" name="Rectangle 8">
            <a:extLst>
              <a:ext uri="{FF2B5EF4-FFF2-40B4-BE49-F238E27FC236}">
                <a16:creationId xmlns:a16="http://schemas.microsoft.com/office/drawing/2014/main" id="{DDEA9D20-64AF-4034-B362-74047019F5C4}"/>
              </a:ext>
            </a:extLst>
          </p:cNvPr>
          <p:cNvSpPr/>
          <p:nvPr/>
        </p:nvSpPr>
        <p:spPr>
          <a:xfrm>
            <a:off x="5091991" y="5521980"/>
            <a:ext cx="2067228" cy="523220"/>
          </a:xfrm>
          <a:prstGeom prst="rect">
            <a:avLst/>
          </a:prstGeom>
        </p:spPr>
        <p:txBody>
          <a:bodyPr wrap="square">
            <a:spAutoFit/>
          </a:bodyPr>
          <a:lstStyle/>
          <a:p>
            <a:r>
              <a:rPr lang="en-AU" sz="2800" dirty="0">
                <a:solidFill>
                  <a:schemeClr val="bg1"/>
                </a:solidFill>
                <a:effectLst>
                  <a:outerShdw blurRad="38100" dist="38100" dir="2700000" algn="tl">
                    <a:srgbClr val="000000">
                      <a:alpha val="43137"/>
                    </a:srgbClr>
                  </a:outerShdw>
                </a:effectLst>
              </a:rPr>
              <a:t>Luke 1:34-38</a:t>
            </a:r>
            <a:endParaRPr lang="en-AU" sz="2800" dirty="0">
              <a:solidFill>
                <a:schemeClr val="bg1"/>
              </a:solidFill>
            </a:endParaRPr>
          </a:p>
        </p:txBody>
      </p:sp>
    </p:spTree>
    <p:extLst>
      <p:ext uri="{BB962C8B-B14F-4D97-AF65-F5344CB8AC3E}">
        <p14:creationId xmlns:p14="http://schemas.microsoft.com/office/powerpoint/2010/main" val="2009133817"/>
      </p:ext>
    </p:extLst>
  </p:cSld>
  <p:clrMapOvr>
    <a:masterClrMapping/>
  </p:clrMapOvr>
  <mc:AlternateContent xmlns:mc="http://schemas.openxmlformats.org/markup-compatibility/2006" xmlns:p14="http://schemas.microsoft.com/office/powerpoint/2010/main">
    <mc:Choice Requires="p14">
      <p:transition spd="slow" p14:dur="1200">
        <p:zoom/>
      </p:transition>
    </mc:Choice>
    <mc:Fallback xmlns="">
      <p:transition spd="slow">
        <p:zo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chemeClr>
            </a:gs>
            <a:gs pos="75000">
              <a:schemeClr val="bg1">
                <a:shade val="100000"/>
                <a:satMod val="115000"/>
              </a:schemeClr>
            </a:gs>
            <a:gs pos="100000">
              <a:schemeClr val="bg1">
                <a:shade val="70000"/>
                <a:satMod val="130000"/>
              </a:schemeClr>
            </a:gs>
          </a:gsLst>
          <a:path path="circle">
            <a:fillToRect l="20000" t="50000" r="10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160000" cy="1143000"/>
          </a:xfrm>
          <a:prstGeom prst="rect">
            <a:avLst/>
          </a:prstGeom>
        </p:spPr>
        <p:txBody>
          <a:bodyPr anchor="ctr">
            <a:normAutofit/>
          </a:bodyPr>
          <a:lstStyle/>
          <a:p>
            <a:r>
              <a:rPr lang="en-AU" dirty="0"/>
              <a:t>Concluding Prayer</a:t>
            </a:r>
          </a:p>
        </p:txBody>
      </p:sp>
      <p:pic>
        <p:nvPicPr>
          <p:cNvPr id="6" name="Picture 5">
            <a:extLst>
              <a:ext uri="{FF2B5EF4-FFF2-40B4-BE49-F238E27FC236}">
                <a16:creationId xmlns:a16="http://schemas.microsoft.com/office/drawing/2014/main" id="{C9D1FAA6-39C4-4DC2-92F6-E9DDFECA8F16}"/>
              </a:ext>
            </a:extLst>
          </p:cNvPr>
          <p:cNvPicPr>
            <a:picLocks noChangeAspect="1"/>
          </p:cNvPicPr>
          <p:nvPr/>
        </p:nvPicPr>
        <p:blipFill rotWithShape="1">
          <a:blip r:embed="rId2">
            <a:extLst>
              <a:ext uri="{28A0092B-C50C-407E-A947-70E740481C1C}">
                <a14:useLocalDpi xmlns:a14="http://schemas.microsoft.com/office/drawing/2010/main" val="0"/>
              </a:ext>
            </a:extLst>
          </a:blip>
          <a:srcRect l="12571" r="12262" b="-1"/>
          <a:stretch/>
        </p:blipFill>
        <p:spPr>
          <a:xfrm>
            <a:off x="609600" y="1536192"/>
            <a:ext cx="4876800" cy="4590288"/>
          </a:xfrm>
          <a:prstGeom prst="rect">
            <a:avLst/>
          </a:prstGeom>
          <a:noFill/>
        </p:spPr>
      </p:pic>
      <p:sp>
        <p:nvSpPr>
          <p:cNvPr id="3" name="Content Placeholder 2"/>
          <p:cNvSpPr>
            <a:spLocks noGrp="1"/>
          </p:cNvSpPr>
          <p:nvPr>
            <p:ph sz="half" idx="2"/>
          </p:nvPr>
        </p:nvSpPr>
        <p:spPr>
          <a:xfrm>
            <a:off x="5892800" y="404664"/>
            <a:ext cx="4876800" cy="6178698"/>
          </a:xfrm>
          <a:prstGeom prst="rect">
            <a:avLst/>
          </a:prstGeom>
        </p:spPr>
        <p:txBody>
          <a:bodyPr>
            <a:normAutofit/>
          </a:bodyPr>
          <a:lstStyle/>
          <a:p>
            <a:pPr marL="114300" indent="0">
              <a:spcBef>
                <a:spcPts val="0"/>
              </a:spcBef>
              <a:spcAft>
                <a:spcPts val="600"/>
              </a:spcAft>
              <a:buNone/>
            </a:pPr>
            <a:r>
              <a:rPr lang="en-AU" sz="3600" dirty="0"/>
              <a:t>Hail Mary, full of grace,</a:t>
            </a:r>
            <a:br>
              <a:rPr lang="en-AU" sz="3600" dirty="0"/>
            </a:br>
            <a:r>
              <a:rPr lang="en-AU" sz="3600" dirty="0"/>
              <a:t>the Lord is with you.</a:t>
            </a:r>
          </a:p>
          <a:p>
            <a:pPr marL="114300" indent="0">
              <a:spcBef>
                <a:spcPts val="0"/>
              </a:spcBef>
              <a:spcAft>
                <a:spcPts val="600"/>
              </a:spcAft>
              <a:buNone/>
            </a:pPr>
            <a:r>
              <a:rPr lang="en-AU" sz="3600" dirty="0"/>
              <a:t>Blessed are you among women and blessed is the fruit of your womb, Jesus.</a:t>
            </a:r>
          </a:p>
          <a:p>
            <a:pPr marL="114300" indent="0">
              <a:spcBef>
                <a:spcPts val="0"/>
              </a:spcBef>
              <a:spcAft>
                <a:spcPts val="600"/>
              </a:spcAft>
              <a:buNone/>
            </a:pPr>
            <a:r>
              <a:rPr lang="en-AU" sz="3600" dirty="0"/>
              <a:t>Holy Mary, Mother of God, </a:t>
            </a:r>
            <a:br>
              <a:rPr lang="en-AU" sz="3600" dirty="0"/>
            </a:br>
            <a:r>
              <a:rPr lang="en-AU" sz="3600" dirty="0"/>
              <a:t>pray for us sinners,</a:t>
            </a:r>
            <a:br>
              <a:rPr lang="en-AU" sz="3600" dirty="0"/>
            </a:br>
            <a:r>
              <a:rPr lang="en-AU" sz="3600" dirty="0"/>
              <a:t>now and at the </a:t>
            </a:r>
            <a:br>
              <a:rPr lang="en-AU" sz="3600" dirty="0"/>
            </a:br>
            <a:r>
              <a:rPr lang="en-AU" sz="3600" dirty="0"/>
              <a:t>hour of our death.</a:t>
            </a:r>
            <a:br>
              <a:rPr lang="en-AU" sz="3600" dirty="0"/>
            </a:br>
            <a:r>
              <a:rPr lang="en-AU" sz="3600" dirty="0"/>
              <a:t>Amen</a:t>
            </a:r>
          </a:p>
        </p:txBody>
      </p:sp>
      <p:sp>
        <p:nvSpPr>
          <p:cNvPr id="4" name="Slide Number Placeholder 3"/>
          <p:cNvSpPr>
            <a:spLocks noGrp="1"/>
          </p:cNvSpPr>
          <p:nvPr>
            <p:ph type="sldNum" sz="quarter" idx="12"/>
          </p:nvPr>
        </p:nvSpPr>
        <p:spPr>
          <a:xfrm>
            <a:off x="11352584" y="5538805"/>
            <a:ext cx="731520" cy="588352"/>
          </a:xfrm>
          <a:prstGeom prst="bracketPair">
            <a:avLst>
              <a:gd name="adj" fmla="val 17949"/>
            </a:avLst>
          </a:prstGeom>
          <a:ln w="19050">
            <a:solidFill>
              <a:srgbClr val="FFFFFF"/>
            </a:solidFill>
          </a:ln>
        </p:spPr>
        <p:txBody>
          <a:bodyPr anchor="ctr">
            <a:normAutofit fontScale="92500" lnSpcReduction="10000"/>
          </a:bodyPr>
          <a:lstStyle/>
          <a:p>
            <a:pPr>
              <a:spcAft>
                <a:spcPts val="600"/>
              </a:spcAft>
            </a:pPr>
            <a:fld id="{2754ED01-E2A0-4C1E-8E21-014B99041579}" type="slidenum">
              <a:rPr lang="en-US" sz="4100"/>
              <a:pPr>
                <a:spcAft>
                  <a:spcPts val="600"/>
                </a:spcAft>
              </a:pPr>
              <a:t>17</a:t>
            </a:fld>
            <a:endParaRPr lang="en-US" dirty="0"/>
          </a:p>
        </p:txBody>
      </p:sp>
    </p:spTree>
    <p:extLst>
      <p:ext uri="{BB962C8B-B14F-4D97-AF65-F5344CB8AC3E}">
        <p14:creationId xmlns:p14="http://schemas.microsoft.com/office/powerpoint/2010/main" val="890254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248" y="274638"/>
            <a:ext cx="2441352" cy="1143000"/>
          </a:xfrm>
        </p:spPr>
        <p:txBody>
          <a:bodyPr/>
          <a:lstStyle/>
          <a:p>
            <a:pPr algn="r"/>
            <a:r>
              <a:rPr lang="en-AU" dirty="0"/>
              <a:t>References</a:t>
            </a:r>
          </a:p>
        </p:txBody>
      </p:sp>
      <p:sp>
        <p:nvSpPr>
          <p:cNvPr id="3" name="Content Placeholder 2"/>
          <p:cNvSpPr>
            <a:spLocks noGrp="1"/>
          </p:cNvSpPr>
          <p:nvPr>
            <p:ph idx="1"/>
          </p:nvPr>
        </p:nvSpPr>
        <p:spPr>
          <a:xfrm>
            <a:off x="609600" y="332656"/>
            <a:ext cx="7718648" cy="4752528"/>
          </a:xfrm>
        </p:spPr>
        <p:txBody>
          <a:bodyPr>
            <a:normAutofit/>
          </a:bodyPr>
          <a:lstStyle/>
          <a:p>
            <a:pPr marL="114300" indent="0">
              <a:buNone/>
            </a:pPr>
            <a:r>
              <a:rPr lang="en-AU" sz="1800" dirty="0"/>
              <a:t>The Annunciation</a:t>
            </a:r>
            <a:br>
              <a:rPr lang="en-AU" sz="1800" dirty="0"/>
            </a:br>
            <a:r>
              <a:rPr lang="en-AU" sz="1800" dirty="0">
                <a:hlinkClick r:id="rId2"/>
              </a:rPr>
              <a:t>https://www.bible.com/en-GB/videos/74-the-annunciation-mary-is-pregnant-from-lumoproject-dot-com </a:t>
            </a:r>
            <a:endParaRPr lang="en-AU" sz="1800" dirty="0"/>
          </a:p>
          <a:p>
            <a:pPr marL="114300" indent="0">
              <a:buNone/>
            </a:pPr>
            <a:r>
              <a:rPr lang="en-GB" sz="1800" dirty="0"/>
              <a:t>Used with permission under creative commons licence. </a:t>
            </a:r>
            <a:r>
              <a:rPr lang="en-AU" sz="1800" dirty="0"/>
              <a:t> </a:t>
            </a:r>
          </a:p>
          <a:p>
            <a:pPr marL="114300" indent="0">
              <a:buNone/>
            </a:pPr>
            <a:endParaRPr lang="en-AU" sz="1800" dirty="0"/>
          </a:p>
          <a:p>
            <a:pPr marL="114300" indent="0">
              <a:buNone/>
            </a:pPr>
            <a:r>
              <a:rPr lang="en-AU" sz="1800" dirty="0"/>
              <a:t>Song: Magnificat by Stephen Kirk. </a:t>
            </a:r>
            <a:r>
              <a:rPr lang="en-GB" sz="1800" dirty="0"/>
              <a:t>Used with permission under licence. </a:t>
            </a:r>
            <a:r>
              <a:rPr lang="en-AU" sz="1800" dirty="0"/>
              <a:t>All rights reserved. </a:t>
            </a:r>
          </a:p>
          <a:p>
            <a:pPr marL="114300" indent="0">
              <a:buNone/>
            </a:pPr>
            <a:endParaRPr lang="en-AU" sz="1800" dirty="0"/>
          </a:p>
          <a:p>
            <a:pPr marL="114300" indent="0">
              <a:buNone/>
            </a:pPr>
            <a:r>
              <a:rPr lang="en-AU" sz="1800" dirty="0"/>
              <a:t>Images: Vectors purchased from shutterstock.com. </a:t>
            </a:r>
            <a:r>
              <a:rPr lang="en-GB" sz="1800" dirty="0"/>
              <a:t>Used with permission under licence. </a:t>
            </a:r>
            <a:endParaRPr lang="en-AU" sz="1800" dirty="0"/>
          </a:p>
          <a:p>
            <a:pPr marL="114300" indent="0">
              <a:buNone/>
            </a:pPr>
            <a:r>
              <a:rPr lang="en-AU" sz="1800" dirty="0"/>
              <a:t>Photos taken from the lumoproject.com (via freebibleimages.org) – </a:t>
            </a:r>
            <a:br>
              <a:rPr lang="en-AU" sz="1800" dirty="0"/>
            </a:br>
            <a:r>
              <a:rPr lang="en-GB" sz="1800" dirty="0"/>
              <a:t>Used with permission under creative commons licence. </a:t>
            </a:r>
            <a:r>
              <a:rPr lang="en-AU" sz="1800" dirty="0"/>
              <a:t> </a:t>
            </a:r>
          </a:p>
          <a:p>
            <a:pPr marL="114300" indent="0">
              <a:buNone/>
            </a:pPr>
            <a:r>
              <a:rPr lang="en-AU" sz="1800" dirty="0"/>
              <a:t>Other images purchased from ignitermedia.com. </a:t>
            </a:r>
            <a:r>
              <a:rPr lang="en-GB" sz="1800" dirty="0"/>
              <a:t>Used with permission under licence. </a:t>
            </a:r>
            <a:r>
              <a:rPr lang="en-AU" sz="1800" dirty="0"/>
              <a:t> </a:t>
            </a:r>
          </a:p>
          <a:p>
            <a:pPr marL="114300" indent="0">
              <a:buNone/>
            </a:pPr>
            <a:endParaRPr lang="en-AU" sz="2000" dirty="0"/>
          </a:p>
          <a:p>
            <a:pPr marL="114300" indent="0">
              <a:buNone/>
            </a:pPr>
            <a:endParaRPr lang="en-AU" sz="2000" dirty="0"/>
          </a:p>
          <a:p>
            <a:pPr marL="114300" indent="0">
              <a:buNone/>
            </a:pPr>
            <a:endParaRPr lang="en-AU" sz="2000" dirty="0"/>
          </a:p>
          <a:p>
            <a:pPr marL="114300" indent="0">
              <a:buNone/>
            </a:pPr>
            <a:endParaRPr lang="en-AU" sz="2000" dirty="0"/>
          </a:p>
        </p:txBody>
      </p:sp>
      <p:sp>
        <p:nvSpPr>
          <p:cNvPr id="4" name="Slide Number Placeholder 3"/>
          <p:cNvSpPr>
            <a:spLocks noGrp="1"/>
          </p:cNvSpPr>
          <p:nvPr>
            <p:ph type="sldNum" sz="quarter" idx="12"/>
          </p:nvPr>
        </p:nvSpPr>
        <p:spPr/>
        <p:txBody>
          <a:bodyPr/>
          <a:lstStyle/>
          <a:p>
            <a:fld id="{2754ED01-E2A0-4C1E-8E21-014B99041579}" type="slidenum">
              <a:rPr lang="en-US" smtClean="0"/>
              <a:pPr/>
              <a:t>18</a:t>
            </a:fld>
            <a:endParaRPr lang="en-US" dirty="0"/>
          </a:p>
        </p:txBody>
      </p:sp>
    </p:spTree>
    <p:extLst>
      <p:ext uri="{BB962C8B-B14F-4D97-AF65-F5344CB8AC3E}">
        <p14:creationId xmlns:p14="http://schemas.microsoft.com/office/powerpoint/2010/main" val="497846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Custom 3">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7" ma:contentTypeDescription="Create a new document." ma:contentTypeScope="" ma:versionID="576846054ff4c1df88b40b3a2a73ffa1">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87068800fba9dc1b4086110782a4bdea"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51E0518F-80ED-4F7D-9EC6-F35DA52F0D6E}"/>
</file>

<file path=customXml/itemProps2.xml><?xml version="1.0" encoding="utf-8"?>
<ds:datastoreItem xmlns:ds="http://schemas.openxmlformats.org/officeDocument/2006/customXml" ds:itemID="{5C3E9BB5-EC4A-495C-A0ED-4D2EA6ADAC24}"/>
</file>

<file path=customXml/itemProps3.xml><?xml version="1.0" encoding="utf-8"?>
<ds:datastoreItem xmlns:ds="http://schemas.openxmlformats.org/officeDocument/2006/customXml" ds:itemID="{D1DEAF87-B3EF-428F-817D-DD4502F869E1}"/>
</file>

<file path=docProps/app.xml><?xml version="1.0" encoding="utf-8"?>
<Properties xmlns="http://schemas.openxmlformats.org/officeDocument/2006/extended-properties" xmlns:vt="http://schemas.openxmlformats.org/officeDocument/2006/docPropsVTypes">
  <TotalTime>1078</TotalTime>
  <Words>463</Words>
  <Application>Microsoft Office PowerPoint</Application>
  <PresentationFormat>Widescreen</PresentationFormat>
  <Paragraphs>80</Paragraphs>
  <Slides>18</Slides>
  <Notes>2</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Gabriola</vt:lpstr>
      <vt:lpstr>Adjacency</vt:lpstr>
      <vt:lpstr>The model disciple</vt:lpstr>
      <vt:lpstr>PowerPoint Presentation</vt:lpstr>
      <vt:lpstr>Images of Mary</vt:lpstr>
      <vt:lpstr>Mary in the Scriptures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Annunciation</vt:lpstr>
      <vt:lpstr>PowerPoint Presentation</vt:lpstr>
      <vt:lpstr>Concluding Prayer</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Jesus’ First Disciple</dc:title>
  <dc:creator>Richard Healey</dc:creator>
  <cp:lastModifiedBy>Richard Healey</cp:lastModifiedBy>
  <cp:revision>28</cp:revision>
  <cp:lastPrinted>2019-07-16T05:52:53Z</cp:lastPrinted>
  <dcterms:created xsi:type="dcterms:W3CDTF">2019-05-30T01:29:34Z</dcterms:created>
  <dcterms:modified xsi:type="dcterms:W3CDTF">2019-08-29T01:18:16Z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y fmtid="{D5CDD505-2E9C-101B-9397-08002B2CF9AE}" pid="3" name="MediaServiceImageTags">
    <vt:lpwstr/>
  </property>
</Properties>
</file>