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5"/>
  </p:notesMasterIdLst>
  <p:handoutMasterIdLst>
    <p:handoutMasterId r:id="rId16"/>
  </p:handoutMasterIdLst>
  <p:sldIdLst>
    <p:sldId id="256" r:id="rId2"/>
    <p:sldId id="266" r:id="rId3"/>
    <p:sldId id="267" r:id="rId4"/>
    <p:sldId id="268" r:id="rId5"/>
    <p:sldId id="280" r:id="rId6"/>
    <p:sldId id="281" r:id="rId7"/>
    <p:sldId id="285" r:id="rId8"/>
    <p:sldId id="286" r:id="rId9"/>
    <p:sldId id="283" r:id="rId10"/>
    <p:sldId id="262" r:id="rId11"/>
    <p:sldId id="284" r:id="rId12"/>
    <p:sldId id="269" r:id="rId13"/>
    <p:sldId id="282" r:id="rId14"/>
  </p:sldIdLst>
  <p:sldSz cx="12192000" cy="6858000"/>
  <p:notesSz cx="5519738"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E54D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391886" cy="511731"/>
          </a:xfrm>
          <a:prstGeom prst="rect">
            <a:avLst/>
          </a:prstGeom>
        </p:spPr>
        <p:txBody>
          <a:bodyPr vert="horz" lIns="91440" tIns="45720" rIns="91440" bIns="45720" rtlCol="0"/>
          <a:lstStyle>
            <a:lvl1pPr algn="l">
              <a:defRPr sz="1200"/>
            </a:lvl1pPr>
          </a:lstStyle>
          <a:p>
            <a:endParaRPr lang="en-AU" dirty="0">
              <a:latin typeface="Trebuchet MS" panose="020B0603020202020204" pitchFamily="34" charset="0"/>
            </a:endParaRPr>
          </a:p>
        </p:txBody>
      </p:sp>
      <p:sp>
        <p:nvSpPr>
          <p:cNvPr id="3" name="Date Placeholder 2"/>
          <p:cNvSpPr>
            <a:spLocks noGrp="1"/>
          </p:cNvSpPr>
          <p:nvPr>
            <p:ph type="dt" sz="quarter" idx="1"/>
          </p:nvPr>
        </p:nvSpPr>
        <p:spPr>
          <a:xfrm>
            <a:off x="3126574" y="1"/>
            <a:ext cx="2391886" cy="511731"/>
          </a:xfrm>
          <a:prstGeom prst="rect">
            <a:avLst/>
          </a:prstGeom>
        </p:spPr>
        <p:txBody>
          <a:bodyPr vert="horz" lIns="91440" tIns="45720" rIns="91440" bIns="45720" rtlCol="0"/>
          <a:lstStyle>
            <a:lvl1pPr algn="r">
              <a:defRPr sz="1200"/>
            </a:lvl1pPr>
          </a:lstStyle>
          <a:p>
            <a:fld id="{52D44197-11B8-4E68-A028-75A6E2D1C430}" type="datetimeFigureOut">
              <a:rPr lang="en-AU" smtClean="0">
                <a:latin typeface="Trebuchet MS" panose="020B0603020202020204" pitchFamily="34" charset="0"/>
              </a:rPr>
              <a:t>29/08/2019</a:t>
            </a:fld>
            <a:endParaRPr lang="en-AU" dirty="0">
              <a:latin typeface="Trebuchet MS" panose="020B0603020202020204" pitchFamily="34" charset="0"/>
            </a:endParaRPr>
          </a:p>
        </p:txBody>
      </p:sp>
      <p:sp>
        <p:nvSpPr>
          <p:cNvPr id="4" name="Footer Placeholder 3"/>
          <p:cNvSpPr>
            <a:spLocks noGrp="1"/>
          </p:cNvSpPr>
          <p:nvPr>
            <p:ph type="ftr" sz="quarter" idx="2"/>
          </p:nvPr>
        </p:nvSpPr>
        <p:spPr>
          <a:xfrm>
            <a:off x="1" y="9721107"/>
            <a:ext cx="2391886" cy="511731"/>
          </a:xfrm>
          <a:prstGeom prst="rect">
            <a:avLst/>
          </a:prstGeom>
        </p:spPr>
        <p:txBody>
          <a:bodyPr vert="horz" lIns="91440" tIns="45720" rIns="91440" bIns="45720" rtlCol="0" anchor="b"/>
          <a:lstStyle>
            <a:lvl1pPr algn="l">
              <a:defRPr sz="1200"/>
            </a:lvl1pPr>
          </a:lstStyle>
          <a:p>
            <a:endParaRPr lang="en-AU" dirty="0">
              <a:latin typeface="Trebuchet MS" panose="020B0603020202020204" pitchFamily="34" charset="0"/>
            </a:endParaRPr>
          </a:p>
        </p:txBody>
      </p:sp>
      <p:sp>
        <p:nvSpPr>
          <p:cNvPr id="5" name="Slide Number Placeholder 4"/>
          <p:cNvSpPr>
            <a:spLocks noGrp="1"/>
          </p:cNvSpPr>
          <p:nvPr>
            <p:ph type="sldNum" sz="quarter" idx="3"/>
          </p:nvPr>
        </p:nvSpPr>
        <p:spPr>
          <a:xfrm>
            <a:off x="3126574" y="9721107"/>
            <a:ext cx="2391886" cy="511731"/>
          </a:xfrm>
          <a:prstGeom prst="rect">
            <a:avLst/>
          </a:prstGeom>
        </p:spPr>
        <p:txBody>
          <a:bodyPr vert="horz" lIns="91440" tIns="45720" rIns="91440" bIns="45720" rtlCol="0" anchor="b"/>
          <a:lstStyle>
            <a:lvl1pPr algn="r">
              <a:defRPr sz="1200"/>
            </a:lvl1pPr>
          </a:lstStyle>
          <a:p>
            <a:fld id="{58E8BE3F-F129-4A7F-A4F1-9016DBCE87FF}" type="slidenum">
              <a:rPr lang="en-AU" smtClean="0">
                <a:latin typeface="Trebuchet MS" panose="020B0603020202020204" pitchFamily="34" charset="0"/>
              </a:rPr>
              <a:t>‹#›</a:t>
            </a:fld>
            <a:endParaRPr lang="en-AU" dirty="0">
              <a:latin typeface="Trebuchet MS" panose="020B0603020202020204" pitchFamily="34" charset="0"/>
            </a:endParaRPr>
          </a:p>
        </p:txBody>
      </p:sp>
    </p:spTree>
    <p:extLst>
      <p:ext uri="{BB962C8B-B14F-4D97-AF65-F5344CB8AC3E}">
        <p14:creationId xmlns:p14="http://schemas.microsoft.com/office/powerpoint/2010/main" val="21527183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391929" cy="512140"/>
          </a:xfrm>
          <a:prstGeom prst="rect">
            <a:avLst/>
          </a:prstGeom>
        </p:spPr>
        <p:txBody>
          <a:bodyPr vert="horz" lIns="91440" tIns="45720" rIns="91440" bIns="45720" rtlCol="0"/>
          <a:lstStyle>
            <a:lvl1pPr algn="l">
              <a:defRPr sz="1200">
                <a:latin typeface="Trebuchet MS" panose="020B0603020202020204" pitchFamily="34" charset="0"/>
              </a:defRPr>
            </a:lvl1pPr>
          </a:lstStyle>
          <a:p>
            <a:endParaRPr lang="en-AU" dirty="0"/>
          </a:p>
        </p:txBody>
      </p:sp>
      <p:sp>
        <p:nvSpPr>
          <p:cNvPr id="3" name="Date Placeholder 2"/>
          <p:cNvSpPr>
            <a:spLocks noGrp="1"/>
          </p:cNvSpPr>
          <p:nvPr>
            <p:ph type="dt" idx="1"/>
          </p:nvPr>
        </p:nvSpPr>
        <p:spPr>
          <a:xfrm>
            <a:off x="3126520" y="0"/>
            <a:ext cx="2391929" cy="512140"/>
          </a:xfrm>
          <a:prstGeom prst="rect">
            <a:avLst/>
          </a:prstGeom>
        </p:spPr>
        <p:txBody>
          <a:bodyPr vert="horz" lIns="91440" tIns="45720" rIns="91440" bIns="45720" rtlCol="0"/>
          <a:lstStyle>
            <a:lvl1pPr algn="r">
              <a:defRPr sz="1200">
                <a:latin typeface="Trebuchet MS" panose="020B0603020202020204" pitchFamily="34" charset="0"/>
              </a:defRPr>
            </a:lvl1pPr>
          </a:lstStyle>
          <a:p>
            <a:fld id="{9A9DBC84-D976-4C30-BA89-8B82F84D8475}" type="datetimeFigureOut">
              <a:rPr lang="en-AU" smtClean="0"/>
              <a:pPr/>
              <a:t>29/08/2019</a:t>
            </a:fld>
            <a:endParaRPr lang="en-AU" dirty="0"/>
          </a:p>
        </p:txBody>
      </p:sp>
      <p:sp>
        <p:nvSpPr>
          <p:cNvPr id="4" name="Slide Image Placeholder 3"/>
          <p:cNvSpPr>
            <a:spLocks noGrp="1" noRot="1" noChangeAspect="1"/>
          </p:cNvSpPr>
          <p:nvPr>
            <p:ph type="sldImg" idx="2"/>
          </p:nvPr>
        </p:nvSpPr>
        <p:spPr>
          <a:xfrm>
            <a:off x="-650875" y="766763"/>
            <a:ext cx="6821488" cy="3838575"/>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551587" y="4861237"/>
            <a:ext cx="4416564" cy="4605984"/>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9720838"/>
            <a:ext cx="2391929" cy="512139"/>
          </a:xfrm>
          <a:prstGeom prst="rect">
            <a:avLst/>
          </a:prstGeom>
        </p:spPr>
        <p:txBody>
          <a:bodyPr vert="horz" lIns="91440" tIns="45720" rIns="91440" bIns="45720" rtlCol="0" anchor="b"/>
          <a:lstStyle>
            <a:lvl1pPr algn="l">
              <a:defRPr sz="1200">
                <a:latin typeface="Trebuchet MS" panose="020B0603020202020204" pitchFamily="34" charset="0"/>
              </a:defRPr>
            </a:lvl1pPr>
          </a:lstStyle>
          <a:p>
            <a:endParaRPr lang="en-AU" dirty="0"/>
          </a:p>
        </p:txBody>
      </p:sp>
      <p:sp>
        <p:nvSpPr>
          <p:cNvPr id="7" name="Slide Number Placeholder 6"/>
          <p:cNvSpPr>
            <a:spLocks noGrp="1"/>
          </p:cNvSpPr>
          <p:nvPr>
            <p:ph type="sldNum" sz="quarter" idx="5"/>
          </p:nvPr>
        </p:nvSpPr>
        <p:spPr>
          <a:xfrm>
            <a:off x="3126520" y="9720838"/>
            <a:ext cx="2391929" cy="512139"/>
          </a:xfrm>
          <a:prstGeom prst="rect">
            <a:avLst/>
          </a:prstGeom>
        </p:spPr>
        <p:txBody>
          <a:bodyPr vert="horz" lIns="91440" tIns="45720" rIns="91440" bIns="45720" rtlCol="0" anchor="b"/>
          <a:lstStyle>
            <a:lvl1pPr algn="r">
              <a:defRPr sz="1200">
                <a:latin typeface="Trebuchet MS" panose="020B0603020202020204" pitchFamily="34" charset="0"/>
              </a:defRPr>
            </a:lvl1pPr>
          </a:lstStyle>
          <a:p>
            <a:fld id="{412AA10D-A757-4129-A489-3754CADDCA2A}" type="slidenum">
              <a:rPr lang="en-AU" smtClean="0"/>
              <a:pPr/>
              <a:t>‹#›</a:t>
            </a:fld>
            <a:endParaRPr lang="en-AU" dirty="0"/>
          </a:p>
        </p:txBody>
      </p:sp>
    </p:spTree>
    <p:extLst>
      <p:ext uri="{BB962C8B-B14F-4D97-AF65-F5344CB8AC3E}">
        <p14:creationId xmlns:p14="http://schemas.microsoft.com/office/powerpoint/2010/main" val="364164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rebuchet MS" panose="020B0603020202020204" pitchFamily="34" charset="0"/>
        <a:ea typeface="+mn-ea"/>
        <a:cs typeface="+mn-cs"/>
      </a:defRPr>
    </a:lvl1pPr>
    <a:lvl2pPr marL="457200" algn="l" defTabSz="914400" rtl="0" eaLnBrk="1" latinLnBrk="0" hangingPunct="1">
      <a:defRPr sz="1200" kern="1200">
        <a:solidFill>
          <a:schemeClr val="tx1"/>
        </a:solidFill>
        <a:latin typeface="Trebuchet MS" panose="020B0603020202020204" pitchFamily="34" charset="0"/>
        <a:ea typeface="+mn-ea"/>
        <a:cs typeface="+mn-cs"/>
      </a:defRPr>
    </a:lvl2pPr>
    <a:lvl3pPr marL="914400" algn="l" defTabSz="914400" rtl="0" eaLnBrk="1" latinLnBrk="0" hangingPunct="1">
      <a:defRPr sz="1200" kern="1200">
        <a:solidFill>
          <a:schemeClr val="tx1"/>
        </a:solidFill>
        <a:latin typeface="Trebuchet MS" panose="020B0603020202020204" pitchFamily="34" charset="0"/>
        <a:ea typeface="+mn-ea"/>
        <a:cs typeface="+mn-cs"/>
      </a:defRPr>
    </a:lvl3pPr>
    <a:lvl4pPr marL="1371600" algn="l" defTabSz="914400" rtl="0" eaLnBrk="1" latinLnBrk="0" hangingPunct="1">
      <a:defRPr sz="1200" kern="1200">
        <a:solidFill>
          <a:schemeClr val="tx1"/>
        </a:solidFill>
        <a:latin typeface="Trebuchet MS" panose="020B0603020202020204" pitchFamily="34" charset="0"/>
        <a:ea typeface="+mn-ea"/>
        <a:cs typeface="+mn-cs"/>
      </a:defRPr>
    </a:lvl4pPr>
    <a:lvl5pPr marL="1828800" algn="l" defTabSz="914400" rtl="0" eaLnBrk="1" latinLnBrk="0" hangingPunct="1">
      <a:defRPr sz="1200" kern="1200">
        <a:solidFill>
          <a:schemeClr val="tx1"/>
        </a:solidFill>
        <a:latin typeface="Trebuchet MS" panose="020B0603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 4</a:t>
            </a:r>
            <a:r>
              <a:rPr lang="en-AU" dirty="0"/>
              <a:t>.34</a:t>
            </a:r>
          </a:p>
        </p:txBody>
      </p:sp>
      <p:sp>
        <p:nvSpPr>
          <p:cNvPr id="4" name="Slide Number Placeholder 3"/>
          <p:cNvSpPr>
            <a:spLocks noGrp="1"/>
          </p:cNvSpPr>
          <p:nvPr>
            <p:ph type="sldNum" sz="quarter" idx="5"/>
          </p:nvPr>
        </p:nvSpPr>
        <p:spPr/>
        <p:txBody>
          <a:bodyPr/>
          <a:lstStyle/>
          <a:p>
            <a:fld id="{412AA10D-A757-4129-A489-3754CADDCA2A}" type="slidenum">
              <a:rPr lang="en-AU" smtClean="0"/>
              <a:pPr/>
              <a:t>7</a:t>
            </a:fld>
            <a:endParaRPr lang="en-AU" dirty="0"/>
          </a:p>
        </p:txBody>
      </p:sp>
    </p:spTree>
    <p:extLst>
      <p:ext uri="{BB962C8B-B14F-4D97-AF65-F5344CB8AC3E}">
        <p14:creationId xmlns:p14="http://schemas.microsoft.com/office/powerpoint/2010/main" val="2952374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 4</a:t>
            </a:r>
            <a:r>
              <a:rPr lang="en-AU" dirty="0"/>
              <a:t>.34</a:t>
            </a:r>
          </a:p>
        </p:txBody>
      </p:sp>
      <p:sp>
        <p:nvSpPr>
          <p:cNvPr id="4" name="Slide Number Placeholder 3"/>
          <p:cNvSpPr>
            <a:spLocks noGrp="1"/>
          </p:cNvSpPr>
          <p:nvPr>
            <p:ph type="sldNum" sz="quarter" idx="5"/>
          </p:nvPr>
        </p:nvSpPr>
        <p:spPr/>
        <p:txBody>
          <a:bodyPr/>
          <a:lstStyle/>
          <a:p>
            <a:fld id="{412AA10D-A757-4129-A489-3754CADDCA2A}" type="slidenum">
              <a:rPr lang="en-AU" smtClean="0"/>
              <a:pPr/>
              <a:t>8</a:t>
            </a:fld>
            <a:endParaRPr lang="en-AU" dirty="0"/>
          </a:p>
        </p:txBody>
      </p:sp>
    </p:spTree>
    <p:extLst>
      <p:ext uri="{BB962C8B-B14F-4D97-AF65-F5344CB8AC3E}">
        <p14:creationId xmlns:p14="http://schemas.microsoft.com/office/powerpoint/2010/main" val="1633172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4.26</a:t>
            </a:r>
          </a:p>
        </p:txBody>
      </p:sp>
      <p:sp>
        <p:nvSpPr>
          <p:cNvPr id="4" name="Slide Number Placeholder 3"/>
          <p:cNvSpPr>
            <a:spLocks noGrp="1"/>
          </p:cNvSpPr>
          <p:nvPr>
            <p:ph type="sldNum" sz="quarter" idx="5"/>
          </p:nvPr>
        </p:nvSpPr>
        <p:spPr/>
        <p:txBody>
          <a:bodyPr/>
          <a:lstStyle/>
          <a:p>
            <a:fld id="{E2F30ECA-BB13-454B-AD8B-08FB58D68882}" type="slidenum">
              <a:rPr lang="en-AU" smtClean="0"/>
              <a:t>12</a:t>
            </a:fld>
            <a:endParaRPr lang="en-AU" dirty="0"/>
          </a:p>
        </p:txBody>
      </p:sp>
    </p:spTree>
    <p:extLst>
      <p:ext uri="{BB962C8B-B14F-4D97-AF65-F5344CB8AC3E}">
        <p14:creationId xmlns:p14="http://schemas.microsoft.com/office/powerpoint/2010/main" val="3579552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1"/>
            <a:ext cx="100584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914400" y="4572000"/>
            <a:ext cx="861568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7DFDA56-52EB-4DD7-867F-19E9E7DD21C8}" type="datetimeFigureOut">
              <a:rPr lang="en-AU" smtClean="0"/>
              <a:t>29/08/2019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DFDA56-52EB-4DD7-867F-19E9E7DD21C8}" type="datetimeFigureOut">
              <a:rPr lang="en-AU" smtClean="0"/>
              <a:t>29/08/2019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5" y="5486400"/>
            <a:ext cx="10212916"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963085" y="3852863"/>
            <a:ext cx="818091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DFDA56-52EB-4DD7-867F-19E9E7DD21C8}" type="datetimeFigureOut">
              <a:rPr lang="en-AU" smtClean="0"/>
              <a:t>29/08/2019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928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DFDA56-52EB-4DD7-867F-19E9E7DD21C8}" type="datetimeFigureOut">
              <a:rPr lang="en-AU" smtClean="0"/>
              <a:t>29/08/2019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928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928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7DFDA56-52EB-4DD7-867F-19E9E7DD21C8}" type="datetimeFigureOut">
              <a:rPr lang="en-AU" smtClean="0"/>
              <a:t>29/08/2019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DFDA56-52EB-4DD7-867F-19E9E7DD21C8}" type="datetimeFigureOut">
              <a:rPr lang="en-AU" smtClean="0"/>
              <a:t>29/08/2019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DFDA56-52EB-4DD7-867F-19E9E7DD21C8}" type="datetimeFigureOut">
              <a:rPr lang="en-AU" smtClean="0"/>
              <a:t>29/08/2019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401" y="5495544"/>
            <a:ext cx="103632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406400" y="6096000"/>
            <a:ext cx="103632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DFDA56-52EB-4DD7-867F-19E9E7DD21C8}" type="datetimeFigureOut">
              <a:rPr lang="en-AU" smtClean="0"/>
              <a:t>29/08/2019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3F5201F-F564-44F1-B102-D8EA8DF71556}" type="slidenum">
              <a:rPr lang="en-AU" smtClean="0"/>
              <a:t>‹#›</a:t>
            </a:fld>
            <a:endParaRPr lang="en-AU"/>
          </a:p>
        </p:txBody>
      </p:sp>
      <p:sp>
        <p:nvSpPr>
          <p:cNvPr id="9" name="Content Placeholder 8"/>
          <p:cNvSpPr>
            <a:spLocks noGrp="1"/>
          </p:cNvSpPr>
          <p:nvPr>
            <p:ph sz="quarter" idx="13"/>
          </p:nvPr>
        </p:nvSpPr>
        <p:spPr>
          <a:xfrm>
            <a:off x="406400" y="381000"/>
            <a:ext cx="103632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336" y="5495278"/>
            <a:ext cx="103632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112776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02336" y="6096000"/>
            <a:ext cx="103632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A7DFDA56-52EB-4DD7-867F-19E9E7DD21C8}" type="datetimeFigureOut">
              <a:rPr lang="en-AU" smtClean="0"/>
              <a:t>29/08/2019</a:t>
            </a:fld>
            <a:endParaRPr lang="en-AU"/>
          </a:p>
        </p:txBody>
      </p:sp>
      <p:sp>
        <p:nvSpPr>
          <p:cNvPr id="9" name="Slide Number Placeholder 8"/>
          <p:cNvSpPr>
            <a:spLocks noGrp="1"/>
          </p:cNvSpPr>
          <p:nvPr>
            <p:ph type="sldNum" sz="quarter" idx="11"/>
          </p:nvPr>
        </p:nvSpPr>
        <p:spPr/>
        <p:txBody>
          <a:bodyPr/>
          <a:lstStyle/>
          <a:p>
            <a:fld id="{63F5201F-F564-44F1-B102-D8EA8DF71556}" type="slidenum">
              <a:rPr lang="en-AU" smtClean="0"/>
              <a:t>‹#›</a:t>
            </a:fld>
            <a:endParaRPr lang="en-AU"/>
          </a:p>
        </p:txBody>
      </p:sp>
      <p:sp>
        <p:nvSpPr>
          <p:cNvPr id="10" name="Footer Placeholder 9"/>
          <p:cNvSpPr>
            <a:spLocks noGrp="1"/>
          </p:cNvSpPr>
          <p:nvPr>
            <p:ph type="ftr" sz="quarter" idx="12"/>
          </p:nvPr>
        </p:nvSpPr>
        <p:spPr/>
        <p:txBody>
          <a:bodyPr/>
          <a:lstStyle/>
          <a:p>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DFDA56-52EB-4DD7-867F-19E9E7DD21C8}" type="datetimeFigureOut">
              <a:rPr lang="en-AU" smtClean="0"/>
              <a:t>29/08/2019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3368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DFDA56-52EB-4DD7-867F-19E9E7DD21C8}" type="datetimeFigureOut">
              <a:rPr lang="en-AU" smtClean="0"/>
              <a:t>29/08/2019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160000" cy="1143000"/>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609600" y="1600200"/>
            <a:ext cx="10160000" cy="48006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p:nvSpPr>
        <p:spPr>
          <a:xfrm>
            <a:off x="1127760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Trebuchet MS" panose="020B0603020202020204" pitchFamily="34" charset="0"/>
            </a:endParaRPr>
          </a:p>
        </p:txBody>
      </p:sp>
      <p:sp>
        <p:nvSpPr>
          <p:cNvPr id="8" name="Rectangle 7"/>
          <p:cNvSpPr/>
          <p:nvPr/>
        </p:nvSpPr>
        <p:spPr>
          <a:xfrm>
            <a:off x="11277600" y="5486400"/>
            <a:ext cx="9144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Trebuchet MS" panose="020B0603020202020204" pitchFamily="34" charset="0"/>
            </a:endParaRPr>
          </a:p>
        </p:txBody>
      </p:sp>
      <p:sp>
        <p:nvSpPr>
          <p:cNvPr id="6" name="Slide Number Placeholder 5"/>
          <p:cNvSpPr>
            <a:spLocks noGrp="1"/>
          </p:cNvSpPr>
          <p:nvPr>
            <p:ph type="sldNum" sz="quarter" idx="4"/>
          </p:nvPr>
        </p:nvSpPr>
        <p:spPr>
          <a:xfrm>
            <a:off x="11375717" y="5648960"/>
            <a:ext cx="73152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latin typeface="Trebuchet MS" panose="020B0603020202020204" pitchFamily="34" charset="0"/>
              </a:defRPr>
            </a:lvl1pPr>
          </a:lstStyle>
          <a:p>
            <a:fld id="{63F5201F-F564-44F1-B102-D8EA8DF71556}" type="slidenum">
              <a:rPr lang="en-AU" smtClean="0"/>
              <a:pPr/>
              <a:t>‹#›</a:t>
            </a:fld>
            <a:endParaRPr lang="en-AU" dirty="0"/>
          </a:p>
        </p:txBody>
      </p:sp>
      <p:sp>
        <p:nvSpPr>
          <p:cNvPr id="5" name="Footer Placeholder 4"/>
          <p:cNvSpPr>
            <a:spLocks noGrp="1"/>
          </p:cNvSpPr>
          <p:nvPr>
            <p:ph type="ftr" sz="quarter" idx="3"/>
          </p:nvPr>
        </p:nvSpPr>
        <p:spPr>
          <a:xfrm rot="16200000">
            <a:off x="10510428" y="3987800"/>
            <a:ext cx="2367281" cy="487680"/>
          </a:xfrm>
          <a:prstGeom prst="rect">
            <a:avLst/>
          </a:prstGeom>
        </p:spPr>
        <p:txBody>
          <a:bodyPr vert="horz" lIns="91440" tIns="45720" rIns="91440" bIns="45720" rtlCol="0" anchor="ctr"/>
          <a:lstStyle>
            <a:lvl1pPr algn="r">
              <a:defRPr sz="1200">
                <a:solidFill>
                  <a:schemeClr val="bg2"/>
                </a:solidFill>
                <a:latin typeface="Trebuchet MS" panose="020B0603020202020204" pitchFamily="34" charset="0"/>
              </a:defRPr>
            </a:lvl1pPr>
          </a:lstStyle>
          <a:p>
            <a:endParaRPr lang="en-AU" dirty="0"/>
          </a:p>
        </p:txBody>
      </p:sp>
      <p:sp>
        <p:nvSpPr>
          <p:cNvPr id="4" name="Date Placeholder 3"/>
          <p:cNvSpPr>
            <a:spLocks noGrp="1"/>
          </p:cNvSpPr>
          <p:nvPr>
            <p:ph type="dt" sz="half" idx="2"/>
          </p:nvPr>
        </p:nvSpPr>
        <p:spPr>
          <a:xfrm rot="16200000">
            <a:off x="10474869" y="1584960"/>
            <a:ext cx="2438399" cy="487680"/>
          </a:xfrm>
          <a:prstGeom prst="rect">
            <a:avLst/>
          </a:prstGeom>
        </p:spPr>
        <p:txBody>
          <a:bodyPr vert="horz" lIns="91440" tIns="45720" rIns="91440" bIns="45720" rtlCol="0" anchor="ctr"/>
          <a:lstStyle>
            <a:lvl1pPr algn="l">
              <a:defRPr sz="1200">
                <a:solidFill>
                  <a:schemeClr val="bg2"/>
                </a:solidFill>
                <a:latin typeface="Trebuchet MS" panose="020B0603020202020204" pitchFamily="34" charset="0"/>
              </a:defRPr>
            </a:lvl1pPr>
          </a:lstStyle>
          <a:p>
            <a:fld id="{A7DFDA56-52EB-4DD7-867F-19E9E7DD21C8}" type="datetimeFigureOut">
              <a:rPr lang="en-AU" smtClean="0"/>
              <a:pPr/>
              <a:t>29/08/2019</a:t>
            </a:fld>
            <a:endParaRPr lang="en-AU"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spcBef>
          <a:spcPct val="0"/>
        </a:spcBef>
        <a:buNone/>
        <a:defRPr sz="4600" kern="1200" cap="none" spc="-100" baseline="0">
          <a:ln>
            <a:noFill/>
          </a:ln>
          <a:solidFill>
            <a:schemeClr val="tx2"/>
          </a:solidFill>
          <a:effectLst/>
          <a:latin typeface="Trebuchet MS" panose="020B0603020202020204" pitchFamily="34" charset="0"/>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Trebuchet MS" panose="020B0603020202020204" pitchFamily="34" charset="0"/>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Trebuchet MS" panose="020B0603020202020204" pitchFamily="34" charset="0"/>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Trebuchet MS" panose="020B0603020202020204" pitchFamily="34" charset="0"/>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Trebuchet MS" panose="020B0603020202020204" pitchFamily="34" charset="0"/>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Trebuchet MS" panose="020B0603020202020204" pitchFamily="34" charset="0"/>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object, table&#10;&#10;Description automatically generated">
            <a:extLst>
              <a:ext uri="{FF2B5EF4-FFF2-40B4-BE49-F238E27FC236}">
                <a16:creationId xmlns:a16="http://schemas.microsoft.com/office/drawing/2014/main" id="{FA711F04-0022-4822-A50C-8EBE9C3FBB4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800"/>
          <a:stretch/>
        </p:blipFill>
        <p:spPr>
          <a:xfrm>
            <a:off x="0" y="0"/>
            <a:ext cx="11280576" cy="6858000"/>
          </a:xfrm>
          <a:prstGeom prst="rect">
            <a:avLst/>
          </a:prstGeom>
        </p:spPr>
      </p:pic>
      <p:sp>
        <p:nvSpPr>
          <p:cNvPr id="2" name="Title 1"/>
          <p:cNvSpPr>
            <a:spLocks noGrp="1"/>
          </p:cNvSpPr>
          <p:nvPr>
            <p:ph type="ctrTitle"/>
          </p:nvPr>
        </p:nvSpPr>
        <p:spPr>
          <a:xfrm>
            <a:off x="620724" y="404664"/>
            <a:ext cx="9302937" cy="2880319"/>
          </a:xfrm>
        </p:spPr>
        <p:txBody>
          <a:bodyPr anchor="ctr">
            <a:noAutofit/>
          </a:bodyPr>
          <a:lstStyle/>
          <a:p>
            <a:r>
              <a:rPr lang="en-AU" sz="6000" b="1" dirty="0">
                <a:ln>
                  <a:solidFill>
                    <a:schemeClr val="accent1">
                      <a:lumMod val="75000"/>
                    </a:schemeClr>
                  </a:solidFill>
                </a:ln>
                <a:solidFill>
                  <a:schemeClr val="bg1"/>
                </a:solidFill>
                <a:effectLst>
                  <a:outerShdw blurRad="38100" dist="38100" dir="2700000" algn="tl">
                    <a:srgbClr val="000000">
                      <a:alpha val="43137"/>
                    </a:srgbClr>
                  </a:outerShdw>
                </a:effectLst>
                <a:latin typeface="Trebuchet MS" panose="020B0603020202020204" pitchFamily="34" charset="0"/>
                <a:cs typeface="Andalus" panose="02020603050405020304" pitchFamily="18" charset="-78"/>
              </a:rPr>
              <a:t>Advent: </a:t>
            </a:r>
            <a:br>
              <a:rPr lang="en-AU" sz="6000" b="1" dirty="0">
                <a:ln>
                  <a:solidFill>
                    <a:schemeClr val="accent1">
                      <a:lumMod val="75000"/>
                    </a:schemeClr>
                  </a:solidFill>
                </a:ln>
                <a:solidFill>
                  <a:schemeClr val="bg1"/>
                </a:solidFill>
                <a:effectLst>
                  <a:outerShdw blurRad="38100" dist="38100" dir="2700000" algn="tl">
                    <a:srgbClr val="000000">
                      <a:alpha val="43137"/>
                    </a:srgbClr>
                  </a:outerShdw>
                </a:effectLst>
                <a:latin typeface="Trebuchet MS" panose="020B0603020202020204" pitchFamily="34" charset="0"/>
                <a:cs typeface="Andalus" panose="02020603050405020304" pitchFamily="18" charset="-78"/>
              </a:rPr>
            </a:br>
            <a:r>
              <a:rPr lang="en-AU" sz="6000" b="1" dirty="0">
                <a:ln>
                  <a:solidFill>
                    <a:schemeClr val="accent1">
                      <a:lumMod val="75000"/>
                    </a:schemeClr>
                  </a:solidFill>
                </a:ln>
                <a:solidFill>
                  <a:schemeClr val="bg1"/>
                </a:solidFill>
                <a:effectLst>
                  <a:outerShdw blurRad="38100" dist="38100" dir="2700000" algn="tl">
                    <a:srgbClr val="000000">
                      <a:alpha val="43137"/>
                    </a:srgbClr>
                  </a:outerShdw>
                </a:effectLst>
                <a:latin typeface="Trebuchet MS" panose="020B0603020202020204" pitchFamily="34" charset="0"/>
                <a:cs typeface="Andalus" panose="02020603050405020304" pitchFamily="18" charset="-78"/>
              </a:rPr>
              <a:t>An Invitation to Prepare</a:t>
            </a:r>
          </a:p>
        </p:txBody>
      </p:sp>
      <p:sp>
        <p:nvSpPr>
          <p:cNvPr id="3" name="Rectangle 2">
            <a:extLst>
              <a:ext uri="{FF2B5EF4-FFF2-40B4-BE49-F238E27FC236}">
                <a16:creationId xmlns:a16="http://schemas.microsoft.com/office/drawing/2014/main" id="{53EAD23E-6E65-4173-AEB6-E731937B2695}"/>
              </a:ext>
            </a:extLst>
          </p:cNvPr>
          <p:cNvSpPr/>
          <p:nvPr/>
        </p:nvSpPr>
        <p:spPr>
          <a:xfrm>
            <a:off x="479376" y="5941475"/>
            <a:ext cx="2811998" cy="646331"/>
          </a:xfrm>
          <a:prstGeom prst="rect">
            <a:avLst/>
          </a:prstGeom>
          <a:solidFill>
            <a:schemeClr val="accent1">
              <a:lumMod val="90000"/>
            </a:schemeClr>
          </a:solidFill>
        </p:spPr>
        <p:txBody>
          <a:bodyPr wrap="square">
            <a:spAutoFit/>
          </a:bodyPr>
          <a:lstStyle/>
          <a:p>
            <a:pPr algn="ctr"/>
            <a:r>
              <a:rPr lang="en-AU" sz="3600" b="1" dirty="0">
                <a:solidFill>
                  <a:schemeClr val="bg1"/>
                </a:solidFill>
                <a:latin typeface="Trebuchet MS" panose="020B0603020202020204" pitchFamily="34" charset="0"/>
                <a:ea typeface="Times New Roman" panose="02020603050405020304" pitchFamily="18" charset="0"/>
                <a:cs typeface="Times New Roman" panose="02020603050405020304" pitchFamily="18" charset="0"/>
              </a:rPr>
              <a:t>8.9.1</a:t>
            </a:r>
          </a:p>
        </p:txBody>
      </p:sp>
      <p:pic>
        <p:nvPicPr>
          <p:cNvPr id="7" name="Electron_Planet_O_Come_O_Come_Emmanuel">
            <a:hlinkClick r:id="" action="ppaction://media"/>
            <a:extLst>
              <a:ext uri="{FF2B5EF4-FFF2-40B4-BE49-F238E27FC236}">
                <a16:creationId xmlns:a16="http://schemas.microsoft.com/office/drawing/2014/main" id="{7D886641-DB28-47A2-BCA6-300C4BF201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58438" y="917575"/>
            <a:ext cx="487362" cy="487363"/>
          </a:xfrm>
          <a:prstGeom prst="rect">
            <a:avLst/>
          </a:prstGeom>
        </p:spPr>
      </p:pic>
    </p:spTree>
    <p:extLst>
      <p:ext uri="{BB962C8B-B14F-4D97-AF65-F5344CB8AC3E}">
        <p14:creationId xmlns:p14="http://schemas.microsoft.com/office/powerpoint/2010/main" val="1227467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221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4878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chemeClr>
            </a:gs>
            <a:gs pos="75000">
              <a:schemeClr val="bg1">
                <a:shade val="100000"/>
                <a:satMod val="115000"/>
              </a:schemeClr>
            </a:gs>
            <a:gs pos="100000">
              <a:schemeClr val="bg1">
                <a:shade val="70000"/>
                <a:satMod val="130000"/>
              </a:schemeClr>
            </a:gs>
          </a:gsLst>
          <a:path path="circle">
            <a:fillToRect l="20000" t="50000" r="100000" b="50000"/>
          </a:path>
        </a:gra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609600" y="274638"/>
            <a:ext cx="10160000" cy="1143000"/>
          </a:xfrm>
          <a:prstGeom prst="rect">
            <a:avLst/>
          </a:prstGeom>
        </p:spPr>
        <p:txBody>
          <a:bodyPr anchor="ctr">
            <a:normAutofit/>
          </a:bodyPr>
          <a:lstStyle/>
          <a:p>
            <a:pPr algn="ctr"/>
            <a:r>
              <a:rPr lang="en-AU" b="1" dirty="0">
                <a:effectLst>
                  <a:outerShdw blurRad="38100" dist="38100" dir="2700000" algn="tl">
                    <a:srgbClr val="000000">
                      <a:alpha val="43137"/>
                    </a:srgbClr>
                  </a:outerShdw>
                </a:effectLst>
              </a:rPr>
              <a:t>Meaning of the Advent Wreath </a:t>
            </a:r>
          </a:p>
        </p:txBody>
      </p:sp>
      <p:pic>
        <p:nvPicPr>
          <p:cNvPr id="7" name="Picture 6" descr="A close up of a flower garden&#10;&#10;Description automatically generated">
            <a:extLst>
              <a:ext uri="{FF2B5EF4-FFF2-40B4-BE49-F238E27FC236}">
                <a16:creationId xmlns:a16="http://schemas.microsoft.com/office/drawing/2014/main" id="{C76F2955-AAED-46B8-887C-94C52C6FF46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886" r="15465" b="2"/>
          <a:stretch/>
        </p:blipFill>
        <p:spPr>
          <a:xfrm>
            <a:off x="0" y="1340768"/>
            <a:ext cx="5879918" cy="5534473"/>
          </a:xfrm>
          <a:prstGeom prst="rect">
            <a:avLst/>
          </a:prstGeom>
          <a:noFill/>
        </p:spPr>
      </p:pic>
      <p:sp>
        <p:nvSpPr>
          <p:cNvPr id="5" name="Content Placeholder 4"/>
          <p:cNvSpPr>
            <a:spLocks noGrp="1"/>
          </p:cNvSpPr>
          <p:nvPr>
            <p:ph sz="half" idx="2"/>
          </p:nvPr>
        </p:nvSpPr>
        <p:spPr>
          <a:xfrm>
            <a:off x="6096000" y="1340768"/>
            <a:ext cx="4876800" cy="4785712"/>
          </a:xfrm>
          <a:prstGeom prst="rect">
            <a:avLst/>
          </a:prstGeom>
        </p:spPr>
        <p:txBody>
          <a:bodyPr>
            <a:normAutofit/>
          </a:bodyPr>
          <a:lstStyle/>
          <a:p>
            <a:pPr marL="180000" indent="-180000">
              <a:spcBef>
                <a:spcPts val="2400"/>
              </a:spcBef>
            </a:pPr>
            <a:r>
              <a:rPr lang="en-AU" sz="3200" dirty="0"/>
              <a:t>The Circle of the Wreath. </a:t>
            </a:r>
          </a:p>
          <a:p>
            <a:pPr marL="180000" indent="-180000">
              <a:spcBef>
                <a:spcPts val="2400"/>
              </a:spcBef>
            </a:pPr>
            <a:r>
              <a:rPr lang="en-AU" sz="3200" dirty="0"/>
              <a:t>The Evergreen leaves </a:t>
            </a:r>
          </a:p>
          <a:p>
            <a:pPr marL="180000" indent="-180000">
              <a:spcBef>
                <a:spcPts val="2400"/>
              </a:spcBef>
            </a:pPr>
            <a:r>
              <a:rPr lang="en-AU" sz="3200" dirty="0"/>
              <a:t>The Holly’s prickly leaves </a:t>
            </a:r>
          </a:p>
          <a:p>
            <a:pPr marL="180000" indent="-180000">
              <a:spcBef>
                <a:spcPts val="2400"/>
              </a:spcBef>
            </a:pPr>
            <a:r>
              <a:rPr lang="en-AU" sz="3200" dirty="0"/>
              <a:t>Any pinecones, nuts, or seedpods</a:t>
            </a:r>
          </a:p>
        </p:txBody>
      </p:sp>
    </p:spTree>
    <p:extLst>
      <p:ext uri="{BB962C8B-B14F-4D97-AF65-F5344CB8AC3E}">
        <p14:creationId xmlns:p14="http://schemas.microsoft.com/office/powerpoint/2010/main" val="991512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object, candle&#10;&#10;Description automatically generated">
            <a:extLst>
              <a:ext uri="{FF2B5EF4-FFF2-40B4-BE49-F238E27FC236}">
                <a16:creationId xmlns:a16="http://schemas.microsoft.com/office/drawing/2014/main" id="{41F1BCCF-B2BF-46FD-9E61-E4A348BCC06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738"/>
          <a:stretch/>
        </p:blipFill>
        <p:spPr>
          <a:xfrm>
            <a:off x="0" y="0"/>
            <a:ext cx="12208294" cy="6858000"/>
          </a:xfrm>
          <a:prstGeom prst="rect">
            <a:avLst/>
          </a:prstGeom>
        </p:spPr>
      </p:pic>
      <p:sp>
        <p:nvSpPr>
          <p:cNvPr id="4" name="Title 3"/>
          <p:cNvSpPr>
            <a:spLocks noGrp="1"/>
          </p:cNvSpPr>
          <p:nvPr>
            <p:ph type="title"/>
          </p:nvPr>
        </p:nvSpPr>
        <p:spPr>
          <a:xfrm>
            <a:off x="1847528" y="274638"/>
            <a:ext cx="8136904" cy="1143000"/>
          </a:xfrm>
        </p:spPr>
        <p:txBody>
          <a:bodyPr/>
          <a:lstStyle/>
          <a:p>
            <a:pPr algn="ctr"/>
            <a:r>
              <a:rPr lang="en-AU" b="1" dirty="0">
                <a:solidFill>
                  <a:schemeClr val="tx2">
                    <a:lumMod val="20000"/>
                    <a:lumOff val="80000"/>
                  </a:schemeClr>
                </a:solidFill>
                <a:effectLst>
                  <a:outerShdw blurRad="38100" dist="38100" dir="2700000" algn="tl">
                    <a:srgbClr val="000000">
                      <a:alpha val="43137"/>
                    </a:srgbClr>
                  </a:outerShdw>
                </a:effectLst>
              </a:rPr>
              <a:t>The Four Candles</a:t>
            </a:r>
          </a:p>
        </p:txBody>
      </p:sp>
      <p:sp>
        <p:nvSpPr>
          <p:cNvPr id="5" name="Content Placeholder 4"/>
          <p:cNvSpPr>
            <a:spLocks noGrp="1"/>
          </p:cNvSpPr>
          <p:nvPr>
            <p:ph idx="1"/>
          </p:nvPr>
        </p:nvSpPr>
        <p:spPr>
          <a:xfrm>
            <a:off x="407368" y="1556792"/>
            <a:ext cx="7416825" cy="3960440"/>
          </a:xfrm>
        </p:spPr>
        <p:txBody>
          <a:bodyPr anchor="ctr">
            <a:normAutofit/>
          </a:bodyPr>
          <a:lstStyle/>
          <a:p>
            <a:pPr marL="114300" indent="0">
              <a:buNone/>
            </a:pPr>
            <a:r>
              <a:rPr lang="en-AU" sz="3600" dirty="0">
                <a:solidFill>
                  <a:schemeClr val="bg1"/>
                </a:solidFill>
                <a:effectLst>
                  <a:outerShdw blurRad="38100" dist="38100" dir="2700000" algn="tl">
                    <a:srgbClr val="000000">
                      <a:alpha val="43137"/>
                    </a:srgbClr>
                  </a:outerShdw>
                </a:effectLst>
              </a:rPr>
              <a:t>The four candles represent the four weeks of Advent.</a:t>
            </a:r>
          </a:p>
        </p:txBody>
      </p:sp>
    </p:spTree>
    <p:extLst>
      <p:ext uri="{BB962C8B-B14F-4D97-AF65-F5344CB8AC3E}">
        <p14:creationId xmlns:p14="http://schemas.microsoft.com/office/powerpoint/2010/main" val="1655080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andle that is lit up at night&#10;&#10;Description automatically generated">
            <a:extLst>
              <a:ext uri="{FF2B5EF4-FFF2-40B4-BE49-F238E27FC236}">
                <a16:creationId xmlns:a16="http://schemas.microsoft.com/office/drawing/2014/main" id="{717BEA0B-8141-4210-BA66-0E92704153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022"/>
            <a:ext cx="12205049" cy="6859238"/>
          </a:xfrm>
          <a:prstGeom prst="rect">
            <a:avLst/>
          </a:prstGeom>
        </p:spPr>
      </p:pic>
      <p:sp>
        <p:nvSpPr>
          <p:cNvPr id="2" name="Title 1"/>
          <p:cNvSpPr>
            <a:spLocks noGrp="1"/>
          </p:cNvSpPr>
          <p:nvPr>
            <p:ph type="title"/>
          </p:nvPr>
        </p:nvSpPr>
        <p:spPr/>
        <p:txBody>
          <a:bodyPr/>
          <a:lstStyle/>
          <a:p>
            <a:r>
              <a:rPr lang="en-AU" b="1" dirty="0">
                <a:solidFill>
                  <a:schemeClr val="tx2">
                    <a:lumMod val="20000"/>
                    <a:lumOff val="80000"/>
                  </a:schemeClr>
                </a:solidFill>
                <a:effectLst>
                  <a:outerShdw blurRad="38100" dist="38100" dir="2700000" algn="tl">
                    <a:srgbClr val="000000">
                      <a:alpha val="43137"/>
                    </a:srgbClr>
                  </a:outerShdw>
                </a:effectLst>
              </a:rPr>
              <a:t>Three Purple Candles</a:t>
            </a:r>
          </a:p>
        </p:txBody>
      </p:sp>
      <p:sp>
        <p:nvSpPr>
          <p:cNvPr id="5" name="Content Placeholder 4"/>
          <p:cNvSpPr>
            <a:spLocks noGrp="1"/>
          </p:cNvSpPr>
          <p:nvPr>
            <p:ph idx="1"/>
          </p:nvPr>
        </p:nvSpPr>
        <p:spPr>
          <a:xfrm>
            <a:off x="544512" y="1556792"/>
            <a:ext cx="11024096" cy="2548880"/>
          </a:xfrm>
        </p:spPr>
        <p:txBody>
          <a:bodyPr>
            <a:normAutofit/>
          </a:bodyPr>
          <a:lstStyle/>
          <a:p>
            <a:pPr marL="114300" indent="0">
              <a:buNone/>
            </a:pPr>
            <a:r>
              <a:rPr lang="en-AU" sz="3600" dirty="0">
                <a:solidFill>
                  <a:schemeClr val="tx2">
                    <a:lumMod val="20000"/>
                    <a:lumOff val="80000"/>
                  </a:schemeClr>
                </a:solidFill>
                <a:effectLst>
                  <a:outerShdw blurRad="38100" dist="38100" dir="2700000" algn="tl">
                    <a:srgbClr val="000000">
                      <a:alpha val="43137"/>
                    </a:srgbClr>
                  </a:outerShdw>
                </a:effectLst>
              </a:rPr>
              <a:t>The purple candles symbolise the preparation for the coming of Jesus – by prayer, penance, and good works undertaken at this time.</a:t>
            </a:r>
          </a:p>
        </p:txBody>
      </p:sp>
    </p:spTree>
    <p:extLst>
      <p:ext uri="{BB962C8B-B14F-4D97-AF65-F5344CB8AC3E}">
        <p14:creationId xmlns:p14="http://schemas.microsoft.com/office/powerpoint/2010/main" val="1462374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table, object, candle, food&#10;&#10;Description automatically generated">
            <a:extLst>
              <a:ext uri="{FF2B5EF4-FFF2-40B4-BE49-F238E27FC236}">
                <a16:creationId xmlns:a16="http://schemas.microsoft.com/office/drawing/2014/main" id="{BE520062-43AC-46C3-B9C3-E5811026F2B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63" r="29087" b="-1"/>
          <a:stretch/>
        </p:blipFill>
        <p:spPr>
          <a:xfrm>
            <a:off x="-1" y="-27384"/>
            <a:ext cx="12240683" cy="6885384"/>
          </a:xfrm>
          <a:prstGeom prst="rect">
            <a:avLst/>
          </a:prstGeom>
        </p:spPr>
      </p:pic>
      <p:sp>
        <p:nvSpPr>
          <p:cNvPr id="2" name="Title 1"/>
          <p:cNvSpPr>
            <a:spLocks noGrp="1"/>
          </p:cNvSpPr>
          <p:nvPr>
            <p:ph type="title"/>
          </p:nvPr>
        </p:nvSpPr>
        <p:spPr>
          <a:xfrm>
            <a:off x="6240016" y="3212976"/>
            <a:ext cx="4847478" cy="1143000"/>
          </a:xfrm>
        </p:spPr>
        <p:txBody>
          <a:bodyPr/>
          <a:lstStyle/>
          <a:p>
            <a:pPr algn="r"/>
            <a:r>
              <a:rPr lang="en-AU" b="1" dirty="0">
                <a:solidFill>
                  <a:srgbClr val="E54DC8"/>
                </a:solidFill>
                <a:effectLst>
                  <a:outerShdw blurRad="38100" dist="38100" dir="2700000" algn="tl">
                    <a:srgbClr val="000000">
                      <a:alpha val="43137"/>
                    </a:srgbClr>
                  </a:outerShdw>
                </a:effectLst>
              </a:rPr>
              <a:t>The Rose Candle</a:t>
            </a:r>
          </a:p>
        </p:txBody>
      </p:sp>
      <p:sp>
        <p:nvSpPr>
          <p:cNvPr id="5" name="Content Placeholder 4"/>
          <p:cNvSpPr>
            <a:spLocks noGrp="1"/>
          </p:cNvSpPr>
          <p:nvPr>
            <p:ph idx="1"/>
          </p:nvPr>
        </p:nvSpPr>
        <p:spPr>
          <a:xfrm>
            <a:off x="293012" y="188640"/>
            <a:ext cx="11563628" cy="2880320"/>
          </a:xfrm>
        </p:spPr>
        <p:txBody>
          <a:bodyPr anchor="ctr">
            <a:normAutofit/>
          </a:bodyPr>
          <a:lstStyle/>
          <a:p>
            <a:pPr marL="114300" indent="0">
              <a:buNone/>
            </a:pPr>
            <a:r>
              <a:rPr lang="en-AU" sz="3600" dirty="0">
                <a:solidFill>
                  <a:srgbClr val="FF66FF"/>
                </a:solidFill>
                <a:effectLst>
                  <a:outerShdw blurRad="38100" dist="38100" dir="2700000" algn="tl">
                    <a:srgbClr val="000000">
                      <a:alpha val="43137"/>
                    </a:srgbClr>
                  </a:outerShdw>
                </a:effectLst>
              </a:rPr>
              <a:t>The Rose Candle is lit on the third Sunday, </a:t>
            </a:r>
            <a:br>
              <a:rPr lang="en-AU" sz="3600" dirty="0">
                <a:solidFill>
                  <a:srgbClr val="FF66FF"/>
                </a:solidFill>
                <a:effectLst>
                  <a:outerShdw blurRad="38100" dist="38100" dir="2700000" algn="tl">
                    <a:srgbClr val="000000">
                      <a:alpha val="43137"/>
                    </a:srgbClr>
                  </a:outerShdw>
                </a:effectLst>
              </a:rPr>
            </a:br>
            <a:r>
              <a:rPr lang="en-AU" sz="3600" dirty="0">
                <a:solidFill>
                  <a:srgbClr val="FF66FF"/>
                </a:solidFill>
                <a:effectLst>
                  <a:outerShdw blurRad="38100" dist="38100" dir="2700000" algn="tl">
                    <a:srgbClr val="000000">
                      <a:alpha val="43137"/>
                    </a:srgbClr>
                  </a:outerShdw>
                </a:effectLst>
              </a:rPr>
              <a:t>called </a:t>
            </a:r>
            <a:r>
              <a:rPr lang="en-AU" sz="3600" i="1" dirty="0">
                <a:solidFill>
                  <a:srgbClr val="FF66FF"/>
                </a:solidFill>
                <a:effectLst>
                  <a:outerShdw blurRad="38100" dist="38100" dir="2700000" algn="tl">
                    <a:srgbClr val="000000">
                      <a:alpha val="43137"/>
                    </a:srgbClr>
                  </a:outerShdw>
                </a:effectLst>
              </a:rPr>
              <a:t>Gaudete Sunday. </a:t>
            </a:r>
            <a:r>
              <a:rPr lang="en-AU" sz="3600" dirty="0">
                <a:solidFill>
                  <a:srgbClr val="FF66FF"/>
                </a:solidFill>
                <a:effectLst>
                  <a:outerShdw blurRad="38100" dist="38100" dir="2700000" algn="tl">
                    <a:srgbClr val="000000">
                      <a:alpha val="43137"/>
                    </a:srgbClr>
                  </a:outerShdw>
                </a:effectLst>
              </a:rPr>
              <a:t>This is a Sunday of rejoicing, because the faithful are now close to the coming of Jesus. The preparation of Advent is almost over.</a:t>
            </a:r>
            <a:endParaRPr lang="en-AU" dirty="0">
              <a:solidFill>
                <a:srgbClr val="FF66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81271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4" name="Picture 3" descr="A candle that is lit up at night&#10;&#10;Description automatically generated">
            <a:extLst>
              <a:ext uri="{FF2B5EF4-FFF2-40B4-BE49-F238E27FC236}">
                <a16:creationId xmlns:a16="http://schemas.microsoft.com/office/drawing/2014/main" id="{D3AFADAC-1D21-4219-BD37-8B3C498F7F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1624" y="0"/>
            <a:ext cx="8571997" cy="6858000"/>
          </a:xfrm>
          <a:prstGeom prst="rect">
            <a:avLst/>
          </a:prstGeom>
        </p:spPr>
      </p:pic>
      <p:sp>
        <p:nvSpPr>
          <p:cNvPr id="2" name="Title 1"/>
          <p:cNvSpPr>
            <a:spLocks noGrp="1"/>
          </p:cNvSpPr>
          <p:nvPr>
            <p:ph type="title"/>
          </p:nvPr>
        </p:nvSpPr>
        <p:spPr>
          <a:xfrm>
            <a:off x="191344" y="148472"/>
            <a:ext cx="2448272" cy="2488440"/>
          </a:xfrm>
        </p:spPr>
        <p:txBody>
          <a:bodyPr/>
          <a:lstStyle/>
          <a:p>
            <a:r>
              <a:rPr lang="en-AU" sz="4800" b="1" dirty="0">
                <a:solidFill>
                  <a:schemeClr val="bg1"/>
                </a:solidFill>
                <a:effectLst>
                  <a:outerShdw blurRad="38100" dist="38100" dir="2700000" algn="tl">
                    <a:srgbClr val="000000">
                      <a:alpha val="43137"/>
                    </a:srgbClr>
                  </a:outerShdw>
                </a:effectLst>
              </a:rPr>
              <a:t>The White Candle</a:t>
            </a:r>
          </a:p>
        </p:txBody>
      </p:sp>
      <p:sp>
        <p:nvSpPr>
          <p:cNvPr id="5" name="Content Placeholder 4"/>
          <p:cNvSpPr>
            <a:spLocks noGrp="1"/>
          </p:cNvSpPr>
          <p:nvPr>
            <p:ph idx="1"/>
          </p:nvPr>
        </p:nvSpPr>
        <p:spPr>
          <a:xfrm>
            <a:off x="263352" y="4693304"/>
            <a:ext cx="9107218" cy="2016224"/>
          </a:xfrm>
        </p:spPr>
        <p:txBody>
          <a:bodyPr>
            <a:normAutofit/>
          </a:bodyPr>
          <a:lstStyle/>
          <a:p>
            <a:pPr marL="114300" indent="0">
              <a:buNone/>
            </a:pPr>
            <a:r>
              <a:rPr lang="en-AU" sz="3600" dirty="0">
                <a:solidFill>
                  <a:schemeClr val="bg1"/>
                </a:solidFill>
                <a:effectLst>
                  <a:outerShdw blurRad="38100" dist="38100" dir="2700000" algn="tl">
                    <a:srgbClr val="000000">
                      <a:alpha val="43137"/>
                    </a:srgbClr>
                  </a:outerShdw>
                </a:effectLst>
              </a:rPr>
              <a:t>Some wreaths include a white candle in the middle, to represent Christ. </a:t>
            </a:r>
          </a:p>
          <a:p>
            <a:pPr marL="114300" indent="0">
              <a:buNone/>
            </a:pPr>
            <a:r>
              <a:rPr lang="en-AU" sz="3600" dirty="0">
                <a:solidFill>
                  <a:schemeClr val="bg1"/>
                </a:solidFill>
                <a:effectLst>
                  <a:outerShdw blurRad="38100" dist="38100" dir="2700000" algn="tl">
                    <a:srgbClr val="000000">
                      <a:alpha val="43137"/>
                    </a:srgbClr>
                  </a:outerShdw>
                </a:effectLst>
              </a:rPr>
              <a:t>It is lit on Christmas Eve.</a:t>
            </a:r>
          </a:p>
        </p:txBody>
      </p:sp>
    </p:spTree>
    <p:extLst>
      <p:ext uri="{BB962C8B-B14F-4D97-AF65-F5344CB8AC3E}">
        <p14:creationId xmlns:p14="http://schemas.microsoft.com/office/powerpoint/2010/main" val="3510958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dentity David Bowden Spoken Word Poem">
            <a:hlinkClick r:id="" action="ppaction://media"/>
            <a:extLst>
              <a:ext uri="{FF2B5EF4-FFF2-40B4-BE49-F238E27FC236}">
                <a16:creationId xmlns:a16="http://schemas.microsoft.com/office/drawing/2014/main" id="{AD7DFD24-921B-46E7-8FA6-0A9B29662068}"/>
              </a:ext>
            </a:extLst>
          </p:cNvPr>
          <p:cNvPicPr>
            <a:picLocks noGrp="1" noChangeAspect="1"/>
          </p:cNvPicPr>
          <p:nvPr>
            <p:ph idx="1"/>
            <a:videoFile r:link="rId1"/>
            <p:extLst>
              <p:ext uri="{DAA4B4D4-6D71-4841-9C94-3DE7FCFB9230}">
                <p14:media xmlns:p14="http://schemas.microsoft.com/office/powerpoint/2010/main" r:embed="rId2">
                  <p14:trim end="19292.6222"/>
                </p14:media>
              </p:ext>
            </p:extLst>
          </p:nvPr>
        </p:nvPicPr>
        <p:blipFill>
          <a:blip r:embed="rId5"/>
          <a:stretch>
            <a:fillRect/>
          </a:stretch>
        </p:blipFill>
        <p:spPr>
          <a:xfrm>
            <a:off x="1144588" y="1600200"/>
            <a:ext cx="9090025" cy="4800600"/>
          </a:xfrm>
        </p:spPr>
      </p:pic>
      <p:pic>
        <p:nvPicPr>
          <p:cNvPr id="5" name="Picture 4" descr="A silhouette of a person&#10;&#10;Description automatically generated">
            <a:extLst>
              <a:ext uri="{FF2B5EF4-FFF2-40B4-BE49-F238E27FC236}">
                <a16:creationId xmlns:a16="http://schemas.microsoft.com/office/drawing/2014/main" id="{4E85784E-0A50-4F06-B9E7-27AC41B4BCF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6519" b="9359"/>
          <a:stretch/>
        </p:blipFill>
        <p:spPr>
          <a:xfrm>
            <a:off x="-36598" y="0"/>
            <a:ext cx="12228598" cy="6858000"/>
          </a:xfrm>
          <a:prstGeom prst="rect">
            <a:avLst/>
          </a:prstGeom>
        </p:spPr>
      </p:pic>
      <p:sp>
        <p:nvSpPr>
          <p:cNvPr id="2" name="Title 1">
            <a:extLst>
              <a:ext uri="{FF2B5EF4-FFF2-40B4-BE49-F238E27FC236}">
                <a16:creationId xmlns:a16="http://schemas.microsoft.com/office/drawing/2014/main" id="{7FEFAADC-2FD2-4207-A020-1E58506528A9}"/>
              </a:ext>
            </a:extLst>
          </p:cNvPr>
          <p:cNvSpPr>
            <a:spLocks noGrp="1"/>
          </p:cNvSpPr>
          <p:nvPr>
            <p:ph type="title"/>
          </p:nvPr>
        </p:nvSpPr>
        <p:spPr/>
        <p:txBody>
          <a:bodyPr/>
          <a:lstStyle/>
          <a:p>
            <a:r>
              <a:rPr lang="en-AU" dirty="0">
                <a:solidFill>
                  <a:schemeClr val="bg1"/>
                </a:solidFill>
                <a:ea typeface="Source Sans Pro" panose="020B0503030403020204" pitchFamily="34" charset="0"/>
              </a:rPr>
              <a:t>Identity (Spoken Gospel)</a:t>
            </a:r>
          </a:p>
        </p:txBody>
      </p:sp>
    </p:spTree>
    <p:extLst>
      <p:ext uri="{BB962C8B-B14F-4D97-AF65-F5344CB8AC3E}">
        <p14:creationId xmlns:p14="http://schemas.microsoft.com/office/powerpoint/2010/main" val="2686929266"/>
      </p:ext>
    </p:extLst>
  </p:cSld>
  <p:clrMapOvr>
    <a:masterClrMapping/>
  </p:clrMapOvr>
  <mc:AlternateContent xmlns:mc="http://schemas.openxmlformats.org/markup-compatibility/2006" xmlns:p14="http://schemas.microsoft.com/office/powerpoint/2010/main">
    <mc:Choice Requires="p14">
      <p:transition spd="med" p14:dur="700" advTm="274000">
        <p:fade/>
      </p:transition>
    </mc:Choice>
    <mc:Fallback xmlns="">
      <p:transition spd="med" advTm="27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35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ilhouette of a person&#10;&#10;Description automatically generated">
            <a:extLst>
              <a:ext uri="{FF2B5EF4-FFF2-40B4-BE49-F238E27FC236}">
                <a16:creationId xmlns:a16="http://schemas.microsoft.com/office/drawing/2014/main" id="{491D0DFE-C879-4A99-ADC9-0A3764B5014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519" b="9359"/>
          <a:stretch/>
        </p:blipFill>
        <p:spPr>
          <a:xfrm>
            <a:off x="-6039" y="11093"/>
            <a:ext cx="12228598" cy="6858000"/>
          </a:xfrm>
          <a:prstGeom prst="rect">
            <a:avLst/>
          </a:prstGeom>
        </p:spPr>
      </p:pic>
      <p:sp>
        <p:nvSpPr>
          <p:cNvPr id="8" name="Title 1">
            <a:extLst>
              <a:ext uri="{FF2B5EF4-FFF2-40B4-BE49-F238E27FC236}">
                <a16:creationId xmlns:a16="http://schemas.microsoft.com/office/drawing/2014/main" id="{EF62EC49-E5E0-4390-AED1-9655EB569EA5}"/>
              </a:ext>
            </a:extLst>
          </p:cNvPr>
          <p:cNvSpPr txBox="1">
            <a:spLocks/>
          </p:cNvSpPr>
          <p:nvPr/>
        </p:nvSpPr>
        <p:spPr>
          <a:xfrm>
            <a:off x="839416" y="4509120"/>
            <a:ext cx="10160000" cy="1728192"/>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Trebuchet MS" panose="020B0603020202020204" pitchFamily="34" charset="0"/>
                <a:ea typeface="+mj-ea"/>
                <a:cs typeface="+mj-cs"/>
              </a:defRPr>
            </a:lvl1pPr>
          </a:lstStyle>
          <a:p>
            <a:pPr algn="ctr"/>
            <a:r>
              <a:rPr lang="en-AU" dirty="0">
                <a:solidFill>
                  <a:schemeClr val="bg1"/>
                </a:solidFill>
                <a:ea typeface="Source Sans Pro" panose="020B0503030403020204" pitchFamily="34" charset="0"/>
              </a:rPr>
              <a:t>What is your identity?</a:t>
            </a:r>
          </a:p>
          <a:p>
            <a:pPr algn="ctr"/>
            <a:r>
              <a:rPr lang="en-AU" dirty="0">
                <a:solidFill>
                  <a:schemeClr val="bg1"/>
                </a:solidFill>
                <a:ea typeface="Source Sans Pro" panose="020B0503030403020204" pitchFamily="34" charset="0"/>
              </a:rPr>
              <a:t>Who are you now in Christ?</a:t>
            </a:r>
          </a:p>
        </p:txBody>
      </p:sp>
    </p:spTree>
    <p:extLst>
      <p:ext uri="{BB962C8B-B14F-4D97-AF65-F5344CB8AC3E}">
        <p14:creationId xmlns:p14="http://schemas.microsoft.com/office/powerpoint/2010/main" val="2881772658"/>
      </p:ext>
    </p:extLst>
  </p:cSld>
  <p:clrMapOvr>
    <a:masterClrMapping/>
  </p:clrMapOvr>
  <mc:AlternateContent xmlns:mc="http://schemas.openxmlformats.org/markup-compatibility/2006" xmlns:p14="http://schemas.microsoft.com/office/powerpoint/2010/main">
    <mc:Choice Requires="p14">
      <p:transition spd="med" p14:dur="700" advTm="274000">
        <p:fade/>
      </p:transition>
    </mc:Choice>
    <mc:Fallback xmlns="">
      <p:transition spd="med" advTm="27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DB28E45-848D-4116-A108-94A2D5F23E6D}"/>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36271"/>
          <a:stretch/>
        </p:blipFill>
        <p:spPr>
          <a:xfrm>
            <a:off x="0" y="0"/>
            <a:ext cx="12210120" cy="6858000"/>
          </a:xfrm>
        </p:spPr>
      </p:pic>
      <p:sp>
        <p:nvSpPr>
          <p:cNvPr id="2" name="Title 1">
            <a:extLst>
              <a:ext uri="{FF2B5EF4-FFF2-40B4-BE49-F238E27FC236}">
                <a16:creationId xmlns:a16="http://schemas.microsoft.com/office/drawing/2014/main" id="{D37F19D9-83B2-4A63-A3EA-3512FE5C63DF}"/>
              </a:ext>
            </a:extLst>
          </p:cNvPr>
          <p:cNvSpPr>
            <a:spLocks noGrp="1"/>
          </p:cNvSpPr>
          <p:nvPr>
            <p:ph type="title"/>
          </p:nvPr>
        </p:nvSpPr>
        <p:spPr>
          <a:xfrm>
            <a:off x="479376" y="5589240"/>
            <a:ext cx="10160000" cy="1143000"/>
          </a:xfrm>
        </p:spPr>
        <p:txBody>
          <a:bodyPr/>
          <a:lstStyle/>
          <a:p>
            <a:r>
              <a:rPr lang="en-AU" sz="5400" dirty="0">
                <a:effectLst>
                  <a:outerShdw blurRad="38100" dist="38100" dir="2700000" algn="tl">
                    <a:srgbClr val="000000">
                      <a:alpha val="43137"/>
                    </a:srgbClr>
                  </a:outerShdw>
                </a:effectLst>
              </a:rPr>
              <a:t>A gift of the heart</a:t>
            </a:r>
          </a:p>
        </p:txBody>
      </p:sp>
    </p:spTree>
    <p:extLst>
      <p:ext uri="{BB962C8B-B14F-4D97-AF65-F5344CB8AC3E}">
        <p14:creationId xmlns:p14="http://schemas.microsoft.com/office/powerpoint/2010/main" val="1637373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itting at a table&#10;&#10;Description automatically generated">
            <a:extLst>
              <a:ext uri="{FF2B5EF4-FFF2-40B4-BE49-F238E27FC236}">
                <a16:creationId xmlns:a16="http://schemas.microsoft.com/office/drawing/2014/main" id="{F8C71663-5D17-44B0-85E8-8F9850A20F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69"/>
            <a:ext cx="12174988" cy="6848431"/>
          </a:xfrm>
          <a:prstGeom prst="rect">
            <a:avLst/>
          </a:prstGeom>
        </p:spPr>
      </p:pic>
      <p:sp>
        <p:nvSpPr>
          <p:cNvPr id="2" name="Title 1"/>
          <p:cNvSpPr>
            <a:spLocks noGrp="1"/>
          </p:cNvSpPr>
          <p:nvPr>
            <p:ph type="title"/>
          </p:nvPr>
        </p:nvSpPr>
        <p:spPr>
          <a:xfrm>
            <a:off x="551384" y="27856"/>
            <a:ext cx="9669760" cy="1143000"/>
          </a:xfrm>
        </p:spPr>
        <p:txBody>
          <a:bodyPr/>
          <a:lstStyle/>
          <a:p>
            <a:pPr algn="l"/>
            <a:r>
              <a:rPr lang="en-AU" b="1" dirty="0">
                <a:solidFill>
                  <a:srgbClr val="CC66FF"/>
                </a:solidFill>
                <a:effectLst>
                  <a:outerShdw blurRad="38100" dist="38100" dir="2700000" algn="tl">
                    <a:srgbClr val="000000">
                      <a:alpha val="43137"/>
                    </a:srgbClr>
                  </a:outerShdw>
                </a:effectLst>
              </a:rPr>
              <a:t>An Advent Prayer</a:t>
            </a:r>
          </a:p>
        </p:txBody>
      </p:sp>
      <p:sp>
        <p:nvSpPr>
          <p:cNvPr id="3" name="Content Placeholder 2"/>
          <p:cNvSpPr>
            <a:spLocks noGrp="1"/>
          </p:cNvSpPr>
          <p:nvPr>
            <p:ph idx="1"/>
          </p:nvPr>
        </p:nvSpPr>
        <p:spPr>
          <a:xfrm>
            <a:off x="551384" y="1052736"/>
            <a:ext cx="10116616" cy="5805264"/>
          </a:xfrm>
        </p:spPr>
        <p:txBody>
          <a:bodyPr>
            <a:noAutofit/>
          </a:bodyPr>
          <a:lstStyle/>
          <a:p>
            <a:pPr marL="0" indent="0">
              <a:buNone/>
            </a:pPr>
            <a:r>
              <a:rPr lang="en-AU" sz="40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Lord Jesus,</a:t>
            </a:r>
          </a:p>
          <a:p>
            <a:pPr marL="0" indent="0">
              <a:buNone/>
            </a:pPr>
            <a:r>
              <a:rPr lang="en-AU" sz="40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Master of both the light and the darkness, send your Holy Spirit upon our preparations for Christmas. We who have so much to do seek quiet spaces to hear your voice each day.</a:t>
            </a:r>
          </a:p>
          <a:p>
            <a:pPr marL="0" indent="0">
              <a:buNone/>
            </a:pPr>
            <a:r>
              <a:rPr lang="en-AU" sz="40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We who are anxious over many things look forward to your coming among us.</a:t>
            </a:r>
          </a:p>
        </p:txBody>
      </p:sp>
    </p:spTree>
    <p:extLst>
      <p:ext uri="{BB962C8B-B14F-4D97-AF65-F5344CB8AC3E}">
        <p14:creationId xmlns:p14="http://schemas.microsoft.com/office/powerpoint/2010/main" val="283782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itting at a table&#10;&#10;Description automatically generated">
            <a:extLst>
              <a:ext uri="{FF2B5EF4-FFF2-40B4-BE49-F238E27FC236}">
                <a16:creationId xmlns:a16="http://schemas.microsoft.com/office/drawing/2014/main" id="{F8C71663-5D17-44B0-85E8-8F9850A20F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69"/>
            <a:ext cx="12174988" cy="6848431"/>
          </a:xfrm>
          <a:prstGeom prst="rect">
            <a:avLst/>
          </a:prstGeom>
        </p:spPr>
      </p:pic>
      <p:sp>
        <p:nvSpPr>
          <p:cNvPr id="3" name="Content Placeholder 2"/>
          <p:cNvSpPr>
            <a:spLocks noGrp="1"/>
          </p:cNvSpPr>
          <p:nvPr>
            <p:ph idx="1"/>
          </p:nvPr>
        </p:nvSpPr>
        <p:spPr>
          <a:xfrm>
            <a:off x="551384" y="1052736"/>
            <a:ext cx="10116616" cy="5805264"/>
          </a:xfrm>
        </p:spPr>
        <p:txBody>
          <a:bodyPr>
            <a:noAutofit/>
          </a:bodyPr>
          <a:lstStyle/>
          <a:p>
            <a:pPr marL="0" indent="0">
              <a:buNone/>
            </a:pPr>
            <a:r>
              <a:rPr lang="en-AU" sz="36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We who are blessed in so many ways long for the complete joy of your kingdom.</a:t>
            </a:r>
          </a:p>
          <a:p>
            <a:pPr marL="0" indent="0">
              <a:buNone/>
            </a:pPr>
            <a:r>
              <a:rPr lang="en-AU" sz="36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We whose hearts are heavy seek the joy of your presence.</a:t>
            </a:r>
          </a:p>
          <a:p>
            <a:pPr marL="0" indent="0">
              <a:buNone/>
            </a:pPr>
            <a:r>
              <a:rPr lang="en-AU" sz="36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We are your people, walking in darkness, yet seeking the light. </a:t>
            </a:r>
          </a:p>
          <a:p>
            <a:pPr marL="0" indent="0">
              <a:buNone/>
            </a:pPr>
            <a:r>
              <a:rPr lang="en-AU" sz="36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To you we say, “Come Lord Jesus!” Amen. </a:t>
            </a:r>
          </a:p>
          <a:p>
            <a:pPr marL="0" indent="0" algn="ctr">
              <a:buNone/>
            </a:pPr>
            <a:r>
              <a:rPr lang="en-AU" sz="36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Henri J.M. Nouwen </a:t>
            </a:r>
          </a:p>
        </p:txBody>
      </p:sp>
    </p:spTree>
    <p:extLst>
      <p:ext uri="{BB962C8B-B14F-4D97-AF65-F5344CB8AC3E}">
        <p14:creationId xmlns:p14="http://schemas.microsoft.com/office/powerpoint/2010/main" val="3321278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itting at a table&#10;&#10;Description automatically generated">
            <a:extLst>
              <a:ext uri="{FF2B5EF4-FFF2-40B4-BE49-F238E27FC236}">
                <a16:creationId xmlns:a16="http://schemas.microsoft.com/office/drawing/2014/main" id="{F8C71663-5D17-44B0-85E8-8F9850A20F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9569"/>
            <a:ext cx="12174988" cy="6848431"/>
          </a:xfrm>
          <a:prstGeom prst="rect">
            <a:avLst/>
          </a:prstGeom>
        </p:spPr>
      </p:pic>
      <p:sp>
        <p:nvSpPr>
          <p:cNvPr id="2" name="Title 1"/>
          <p:cNvSpPr>
            <a:spLocks noGrp="1"/>
          </p:cNvSpPr>
          <p:nvPr>
            <p:ph type="title"/>
          </p:nvPr>
        </p:nvSpPr>
        <p:spPr>
          <a:xfrm>
            <a:off x="551384" y="27856"/>
            <a:ext cx="9669760" cy="1143000"/>
          </a:xfrm>
        </p:spPr>
        <p:txBody>
          <a:bodyPr/>
          <a:lstStyle/>
          <a:p>
            <a:pPr algn="l"/>
            <a:r>
              <a:rPr lang="en-AU" b="1" dirty="0">
                <a:solidFill>
                  <a:srgbClr val="CC66FF"/>
                </a:solidFill>
                <a:effectLst>
                  <a:outerShdw blurRad="38100" dist="38100" dir="2700000" algn="tl">
                    <a:srgbClr val="000000">
                      <a:alpha val="43137"/>
                    </a:srgbClr>
                  </a:outerShdw>
                </a:effectLst>
              </a:rPr>
              <a:t>Wait for the Lord (Taizé)</a:t>
            </a:r>
          </a:p>
        </p:txBody>
      </p:sp>
      <p:pic>
        <p:nvPicPr>
          <p:cNvPr id="8" name="Taize - Wait for the Lord">
            <a:hlinkClick r:id="" action="ppaction://media"/>
            <a:extLst>
              <a:ext uri="{FF2B5EF4-FFF2-40B4-BE49-F238E27FC236}">
                <a16:creationId xmlns:a16="http://schemas.microsoft.com/office/drawing/2014/main" id="{C049D8ED-CB1D-4C58-80CE-D22651E4C8F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2073275" y="1600200"/>
            <a:ext cx="8045450" cy="4525963"/>
          </a:xfrm>
        </p:spPr>
      </p:pic>
    </p:spTree>
    <p:extLst>
      <p:ext uri="{BB962C8B-B14F-4D97-AF65-F5344CB8AC3E}">
        <p14:creationId xmlns:p14="http://schemas.microsoft.com/office/powerpoint/2010/main" val="3206201573"/>
      </p:ext>
    </p:extLst>
  </p:cSld>
  <p:clrMapOvr>
    <a:masterClrMapping/>
  </p:clrMapOvr>
  <mc:AlternateContent xmlns:mc="http://schemas.openxmlformats.org/markup-compatibility/2006" xmlns:p14="http://schemas.microsoft.com/office/powerpoint/2010/main">
    <mc:Choice Requires="p14">
      <p:transition spd="med" p14:dur="700" advTm="2660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65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AU" dirty="0">
                <a:solidFill>
                  <a:schemeClr val="tx1"/>
                </a:solidFill>
              </a:rPr>
              <a:t>References</a:t>
            </a:r>
          </a:p>
        </p:txBody>
      </p:sp>
      <p:sp>
        <p:nvSpPr>
          <p:cNvPr id="3" name="Content Placeholder 2"/>
          <p:cNvSpPr>
            <a:spLocks noGrp="1"/>
          </p:cNvSpPr>
          <p:nvPr>
            <p:ph idx="1"/>
          </p:nvPr>
        </p:nvSpPr>
        <p:spPr/>
        <p:txBody>
          <a:bodyPr>
            <a:normAutofit/>
          </a:bodyPr>
          <a:lstStyle/>
          <a:p>
            <a:pPr marL="0" indent="0">
              <a:buNone/>
            </a:pPr>
            <a:r>
              <a:rPr lang="en-AU" sz="1800" dirty="0"/>
              <a:t>Music: O Come, O Come Emmanuel (instrumental) – motionarray.com</a:t>
            </a:r>
          </a:p>
          <a:p>
            <a:pPr marL="0" indent="0">
              <a:buNone/>
            </a:pPr>
            <a:r>
              <a:rPr lang="en-GB" sz="1800" dirty="0"/>
              <a:t>Used with permission under licence. </a:t>
            </a:r>
            <a:r>
              <a:rPr lang="en-AU" sz="1800" dirty="0"/>
              <a:t> </a:t>
            </a:r>
          </a:p>
          <a:p>
            <a:pPr marL="0" indent="0">
              <a:buNone/>
            </a:pPr>
            <a:endParaRPr lang="en-AU" sz="1800" dirty="0"/>
          </a:p>
          <a:p>
            <a:pPr marL="0" indent="0">
              <a:buNone/>
            </a:pPr>
            <a:r>
              <a:rPr lang="en-AU" sz="1800" dirty="0"/>
              <a:t>Video: Identity. Spoken Gospel. </a:t>
            </a:r>
            <a:r>
              <a:rPr lang="en-GB" sz="1800" dirty="0"/>
              <a:t>Used with permission under creative commons licence. </a:t>
            </a:r>
            <a:r>
              <a:rPr lang="en-AU" sz="1800" dirty="0"/>
              <a:t> </a:t>
            </a:r>
          </a:p>
          <a:p>
            <a:pPr marL="0" indent="0">
              <a:buNone/>
            </a:pPr>
            <a:r>
              <a:rPr lang="en-AU" sz="1800" dirty="0"/>
              <a:t>Image: unsplash.com (Smit Patel). </a:t>
            </a:r>
            <a:r>
              <a:rPr lang="en-GB" sz="1800" dirty="0"/>
              <a:t>Used with permission under creative commons licence. </a:t>
            </a:r>
            <a:r>
              <a:rPr lang="en-AU" sz="1800" dirty="0"/>
              <a:t> </a:t>
            </a:r>
          </a:p>
          <a:p>
            <a:pPr marL="0" indent="0">
              <a:buNone/>
            </a:pPr>
            <a:endParaRPr lang="en-AU" sz="1800" dirty="0"/>
          </a:p>
          <a:p>
            <a:pPr marL="0" indent="0">
              <a:buNone/>
            </a:pPr>
            <a:r>
              <a:rPr lang="en-AU" sz="1800" dirty="0"/>
              <a:t>Music Video: Wait for the Lord, by Taizé. </a:t>
            </a:r>
            <a:r>
              <a:rPr lang="en-GB" sz="1800" dirty="0"/>
              <a:t>Used with permission under licence. </a:t>
            </a:r>
            <a:r>
              <a:rPr lang="en-AU" sz="1800" dirty="0"/>
              <a:t> </a:t>
            </a:r>
          </a:p>
          <a:p>
            <a:pPr marL="0" indent="0">
              <a:buNone/>
            </a:pPr>
            <a:endParaRPr lang="en-AU" sz="1800" dirty="0"/>
          </a:p>
          <a:p>
            <a:pPr marL="0" indent="0">
              <a:buNone/>
            </a:pPr>
            <a:r>
              <a:rPr lang="en-AU" sz="1800" dirty="0"/>
              <a:t>Images: Purchased from shutterstock.com. </a:t>
            </a:r>
            <a:r>
              <a:rPr lang="en-GB" sz="1800" dirty="0"/>
              <a:t>Used with permission under licence. </a:t>
            </a:r>
            <a:r>
              <a:rPr lang="en-AU" sz="1800" dirty="0"/>
              <a:t> </a:t>
            </a:r>
          </a:p>
        </p:txBody>
      </p:sp>
    </p:spTree>
    <p:extLst>
      <p:ext uri="{BB962C8B-B14F-4D97-AF65-F5344CB8AC3E}">
        <p14:creationId xmlns:p14="http://schemas.microsoft.com/office/powerpoint/2010/main" val="793382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Custom 19">
      <a:dk1>
        <a:sysClr val="windowText" lastClr="000000"/>
      </a:dk1>
      <a:lt1>
        <a:sysClr val="window" lastClr="FFFFFF"/>
      </a:lt1>
      <a:dk2>
        <a:srgbClr val="6600FF"/>
      </a:dk2>
      <a:lt2>
        <a:srgbClr val="FE7979"/>
      </a:lt2>
      <a:accent1>
        <a:srgbClr val="C199FF"/>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7C71C89241849A80DABBEF14F3F3B" ma:contentTypeVersion="16" ma:contentTypeDescription="Create a new document." ma:contentTypeScope="" ma:versionID="9a5d64c0cb36e5888dfd3d5ebd22d52b">
  <xsd:schema xmlns:xsd="http://www.w3.org/2001/XMLSchema" xmlns:xs="http://www.w3.org/2001/XMLSchema" xmlns:p="http://schemas.microsoft.com/office/2006/metadata/properties" xmlns:ns2="756f9fca-6c8b-4e72-98d6-4f1de215d9c9" xmlns:ns3="86d7f084-eb42-418b-839a-d70071c42069" targetNamespace="http://schemas.microsoft.com/office/2006/metadata/properties" ma:root="true" ma:fieldsID="e1fa94a1a48dfc97c261bca641c663d0" ns2:_="" ns3:_="">
    <xsd:import namespace="756f9fca-6c8b-4e72-98d6-4f1de215d9c9"/>
    <xsd:import namespace="86d7f084-eb42-418b-839a-d70071c4206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6f9fca-6c8b-4e72-98d6-4f1de215d9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085930-80ae-4405-a647-be616eaa507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d7f084-eb42-418b-839a-d70071c4206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1b3579cf-7041-4f6b-aee0-e8d403e7c7ca}" ma:internalName="TaxCatchAll" ma:showField="CatchAllData" ma:web="86d7f084-eb42-418b-839a-d70071c42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56f9fca-6c8b-4e72-98d6-4f1de215d9c9">
      <Terms xmlns="http://schemas.microsoft.com/office/infopath/2007/PartnerControls"/>
    </lcf76f155ced4ddcb4097134ff3c332f>
    <TaxCatchAll xmlns="86d7f084-eb42-418b-839a-d70071c42069" xsi:nil="true"/>
  </documentManagement>
</p:properties>
</file>

<file path=customXml/itemProps1.xml><?xml version="1.0" encoding="utf-8"?>
<ds:datastoreItem xmlns:ds="http://schemas.openxmlformats.org/officeDocument/2006/customXml" ds:itemID="{715D5173-3F7B-4892-968D-6CCC10DF806E}"/>
</file>

<file path=customXml/itemProps2.xml><?xml version="1.0" encoding="utf-8"?>
<ds:datastoreItem xmlns:ds="http://schemas.openxmlformats.org/officeDocument/2006/customXml" ds:itemID="{8CC50128-8C23-487A-8B35-448376605742}"/>
</file>

<file path=customXml/itemProps3.xml><?xml version="1.0" encoding="utf-8"?>
<ds:datastoreItem xmlns:ds="http://schemas.openxmlformats.org/officeDocument/2006/customXml" ds:itemID="{55ECAEA5-9B4B-4976-9F0E-E2FB4F7118B6}"/>
</file>

<file path=docProps/app.xml><?xml version="1.0" encoding="utf-8"?>
<Properties xmlns="http://schemas.openxmlformats.org/officeDocument/2006/extended-properties" xmlns:vt="http://schemas.openxmlformats.org/officeDocument/2006/docPropsVTypes">
  <TotalTime>526</TotalTime>
  <Words>376</Words>
  <Application>Microsoft Office PowerPoint</Application>
  <PresentationFormat>Widescreen</PresentationFormat>
  <Paragraphs>46</Paragraphs>
  <Slides>13</Slides>
  <Notes>3</Notes>
  <HiddenSlides>0</HiddenSlides>
  <MMClips>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Trebuchet MS</vt:lpstr>
      <vt:lpstr>Adjacency</vt:lpstr>
      <vt:lpstr>Advent:  An Invitation to Prepare</vt:lpstr>
      <vt:lpstr>Meaning of the Advent Wreath </vt:lpstr>
      <vt:lpstr>The Four Candles</vt:lpstr>
      <vt:lpstr>Three Purple Candles</vt:lpstr>
      <vt:lpstr>The Rose Candle</vt:lpstr>
      <vt:lpstr>The White Candle</vt:lpstr>
      <vt:lpstr>Identity (Spoken Gospel)</vt:lpstr>
      <vt:lpstr>PowerPoint Presentation</vt:lpstr>
      <vt:lpstr>A gift of the heart</vt:lpstr>
      <vt:lpstr>An Advent Prayer</vt:lpstr>
      <vt:lpstr>PowerPoint Presentation</vt:lpstr>
      <vt:lpstr>Wait for the Lord (Taizé)</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Advent:  An Invitation to Prepare</dc:title>
  <dc:creator>Richard Healey</dc:creator>
  <cp:lastModifiedBy>Richard Healey</cp:lastModifiedBy>
  <cp:revision>17</cp:revision>
  <cp:lastPrinted>2019-08-15T02:14:53Z</cp:lastPrinted>
  <dcterms:created xsi:type="dcterms:W3CDTF">2019-08-09T01:49:41Z</dcterms:created>
  <dcterms:modified xsi:type="dcterms:W3CDTF">2019-08-29T03:37:49Z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0x0101006A27C71C89241849A80DABBEF14F3F3B</vt:lpwstr>
  </property>
  <property fmtid="{D5CDD505-2E9C-101B-9397-08002B2CF9AE}" pid="3" name="MediaServiceImageTags">
    <vt:lpwstr/>
  </property>
</Properties>
</file>