
<file path=[Content_Types].xml><?xml version="1.0" encoding="utf-8"?>
<Types xmlns="http://schemas.openxmlformats.org/package/2006/content-types">
  <Default Extension="png" ContentType="image/png"/>
  <Default Extension="jpeg" ContentType="image/jpeg"/>
  <Default Extension="m4a" ContentType="audio/mp4"/>
  <Default Extension="rels" ContentType="application/vnd.openxmlformats-package.relationships+xml"/>
  <Default Extension="xml" ContentType="application/xml"/>
  <Default Extension="jpg" ContentType="image/jpeg"/>
  <Default Extension="mp4" ContentType="video/mp4"/>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notesSlides/notesSlide2.xml" ContentType="application/vnd.openxmlformats-officedocument.presentationml.notesSlide+xml"/>
  <Override PartName="/ppt/notesSlides/notesSlide1.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84" r:id="rId1"/>
  </p:sldMasterIdLst>
  <p:notesMasterIdLst>
    <p:notesMasterId r:id="rId13"/>
  </p:notesMasterIdLst>
  <p:sldIdLst>
    <p:sldId id="256" r:id="rId2"/>
    <p:sldId id="265" r:id="rId3"/>
    <p:sldId id="261" r:id="rId4"/>
    <p:sldId id="257" r:id="rId5"/>
    <p:sldId id="258" r:id="rId6"/>
    <p:sldId id="259" r:id="rId7"/>
    <p:sldId id="266" r:id="rId8"/>
    <p:sldId id="260" r:id="rId9"/>
    <p:sldId id="263" r:id="rId10"/>
    <p:sldId id="262" r:id="rId11"/>
    <p:sldId id="264" r:id="rId12"/>
  </p:sldIdLst>
  <p:sldSz cx="12192000" cy="6858000"/>
  <p:notesSz cx="5519738" cy="102346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4" d="100"/>
          <a:sy n="104" d="100"/>
        </p:scale>
        <p:origin x="756" y="10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customXml" Target="../customXml/item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20"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391886" cy="51350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126574" y="0"/>
            <a:ext cx="2391886" cy="513508"/>
          </a:xfrm>
          <a:prstGeom prst="rect">
            <a:avLst/>
          </a:prstGeom>
        </p:spPr>
        <p:txBody>
          <a:bodyPr vert="horz" lIns="91440" tIns="45720" rIns="91440" bIns="45720" rtlCol="0"/>
          <a:lstStyle>
            <a:lvl1pPr algn="r">
              <a:defRPr sz="1200"/>
            </a:lvl1pPr>
          </a:lstStyle>
          <a:p>
            <a:fld id="{C6F99F8F-3846-493A-8B5F-EA36E1401C49}" type="datetimeFigureOut">
              <a:rPr lang="en-AU" smtClean="0"/>
              <a:t>6/09/2019</a:t>
            </a:fld>
            <a:endParaRPr lang="en-AU"/>
          </a:p>
        </p:txBody>
      </p:sp>
      <p:sp>
        <p:nvSpPr>
          <p:cNvPr id="4" name="Slide Image Placeholder 3"/>
          <p:cNvSpPr>
            <a:spLocks noGrp="1" noRot="1" noChangeAspect="1"/>
          </p:cNvSpPr>
          <p:nvPr>
            <p:ph type="sldImg" idx="2"/>
          </p:nvPr>
        </p:nvSpPr>
        <p:spPr>
          <a:xfrm>
            <a:off x="-309563" y="1279525"/>
            <a:ext cx="6138863" cy="34544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551974" y="4925407"/>
            <a:ext cx="4415790" cy="4029879"/>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9721107"/>
            <a:ext cx="2391886" cy="513507"/>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126574" y="9721107"/>
            <a:ext cx="2391886" cy="513507"/>
          </a:xfrm>
          <a:prstGeom prst="rect">
            <a:avLst/>
          </a:prstGeom>
        </p:spPr>
        <p:txBody>
          <a:bodyPr vert="horz" lIns="91440" tIns="45720" rIns="91440" bIns="45720" rtlCol="0" anchor="b"/>
          <a:lstStyle>
            <a:lvl1pPr algn="r">
              <a:defRPr sz="1200"/>
            </a:lvl1pPr>
          </a:lstStyle>
          <a:p>
            <a:fld id="{72805176-AF2C-4DA9-BB86-0E9AF42F1FF2}" type="slidenum">
              <a:rPr lang="en-AU" smtClean="0"/>
              <a:t>‹#›</a:t>
            </a:fld>
            <a:endParaRPr lang="en-AU"/>
          </a:p>
        </p:txBody>
      </p:sp>
    </p:spTree>
    <p:extLst>
      <p:ext uri="{BB962C8B-B14F-4D97-AF65-F5344CB8AC3E}">
        <p14:creationId xmlns:p14="http://schemas.microsoft.com/office/powerpoint/2010/main" val="39267727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Slide will automatically transition at end of the video.</a:t>
            </a:r>
            <a:r>
              <a:rPr lang="en-AU" dirty="0"/>
              <a:t> 2.49</a:t>
            </a:r>
          </a:p>
        </p:txBody>
      </p:sp>
      <p:sp>
        <p:nvSpPr>
          <p:cNvPr id="4" name="Slide Number Placeholder 3"/>
          <p:cNvSpPr>
            <a:spLocks noGrp="1"/>
          </p:cNvSpPr>
          <p:nvPr>
            <p:ph type="sldNum" sz="quarter" idx="5"/>
          </p:nvPr>
        </p:nvSpPr>
        <p:spPr/>
        <p:txBody>
          <a:bodyPr/>
          <a:lstStyle/>
          <a:p>
            <a:fld id="{72805176-AF2C-4DA9-BB86-0E9AF42F1FF2}" type="slidenum">
              <a:rPr lang="en-AU" smtClean="0"/>
              <a:t>2</a:t>
            </a:fld>
            <a:endParaRPr lang="en-AU"/>
          </a:p>
        </p:txBody>
      </p:sp>
    </p:spTree>
    <p:extLst>
      <p:ext uri="{BB962C8B-B14F-4D97-AF65-F5344CB8AC3E}">
        <p14:creationId xmlns:p14="http://schemas.microsoft.com/office/powerpoint/2010/main" val="16109921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Slide will automatically transition at end of the video.</a:t>
            </a:r>
            <a:r>
              <a:rPr lang="en-AU" dirty="0"/>
              <a:t> 5.18</a:t>
            </a:r>
          </a:p>
        </p:txBody>
      </p:sp>
      <p:sp>
        <p:nvSpPr>
          <p:cNvPr id="4" name="Slide Number Placeholder 3"/>
          <p:cNvSpPr>
            <a:spLocks noGrp="1"/>
          </p:cNvSpPr>
          <p:nvPr>
            <p:ph type="sldNum" sz="quarter" idx="5"/>
          </p:nvPr>
        </p:nvSpPr>
        <p:spPr/>
        <p:txBody>
          <a:bodyPr/>
          <a:lstStyle/>
          <a:p>
            <a:fld id="{72805176-AF2C-4DA9-BB86-0E9AF42F1FF2}" type="slidenum">
              <a:rPr lang="en-AU" smtClean="0"/>
              <a:t>7</a:t>
            </a:fld>
            <a:endParaRPr lang="en-AU"/>
          </a:p>
        </p:txBody>
      </p:sp>
    </p:spTree>
    <p:extLst>
      <p:ext uri="{BB962C8B-B14F-4D97-AF65-F5344CB8AC3E}">
        <p14:creationId xmlns:p14="http://schemas.microsoft.com/office/powerpoint/2010/main" val="8571496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D0065BE-0657-4A47-90AD-C21C55E16B19}" type="datetime4">
              <a:rPr lang="en-US" smtClean="0"/>
              <a:pPr/>
              <a:t>September 6, 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54ED01-E2A0-4C1E-8E21-014B99041579}" type="slidenum">
              <a:rPr lang="en-US" smtClean="0"/>
              <a:pPr/>
              <a:t>‹#›</a:t>
            </a:fld>
            <a:endParaRPr lang="en-US"/>
          </a:p>
        </p:txBody>
      </p:sp>
    </p:spTree>
    <p:extLst>
      <p:ext uri="{BB962C8B-B14F-4D97-AF65-F5344CB8AC3E}">
        <p14:creationId xmlns:p14="http://schemas.microsoft.com/office/powerpoint/2010/main" val="216652564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47BB8AF-C16A-4836-A92D-61834B5F0BA5}" type="datetime4">
              <a:rPr lang="en-US" smtClean="0"/>
              <a:pPr/>
              <a:t>September 6, 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54ED01-E2A0-4C1E-8E21-014B99041579}" type="slidenum">
              <a:rPr lang="en-US" smtClean="0"/>
              <a:pPr/>
              <a:t>‹#›</a:t>
            </a:fld>
            <a:endParaRPr lang="en-US"/>
          </a:p>
        </p:txBody>
      </p:sp>
    </p:spTree>
    <p:extLst>
      <p:ext uri="{BB962C8B-B14F-4D97-AF65-F5344CB8AC3E}">
        <p14:creationId xmlns:p14="http://schemas.microsoft.com/office/powerpoint/2010/main" val="189645378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47D2193-4505-4A75-99BB-880C6989A757}" type="datetime4">
              <a:rPr lang="en-US" smtClean="0"/>
              <a:pPr/>
              <a:t>September 6, 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54ED01-E2A0-4C1E-8E21-014B99041579}" type="slidenum">
              <a:rPr lang="en-US" smtClean="0"/>
              <a:pPr/>
              <a:t>‹#›</a:t>
            </a:fld>
            <a:endParaRPr lang="en-US"/>
          </a:p>
        </p:txBody>
      </p:sp>
    </p:spTree>
    <p:extLst>
      <p:ext uri="{BB962C8B-B14F-4D97-AF65-F5344CB8AC3E}">
        <p14:creationId xmlns:p14="http://schemas.microsoft.com/office/powerpoint/2010/main" val="229600276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13A18F4-33C3-445B-924C-31108C51719C}" type="datetime4">
              <a:rPr lang="en-US" smtClean="0"/>
              <a:pPr/>
              <a:t>September 6, 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754ED01-E2A0-4C1E-8E21-014B99041579}" type="slidenum">
              <a:rPr lang="en-US" smtClean="0"/>
              <a:pPr/>
              <a:t>‹#›</a:t>
            </a:fld>
            <a:endParaRPr lang="en-US"/>
          </a:p>
        </p:txBody>
      </p:sp>
    </p:spTree>
    <p:extLst>
      <p:ext uri="{BB962C8B-B14F-4D97-AF65-F5344CB8AC3E}">
        <p14:creationId xmlns:p14="http://schemas.microsoft.com/office/powerpoint/2010/main" val="387299153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AF7543A-E259-478F-9E0D-57BA40E442B7}" type="datetime4">
              <a:rPr lang="en-US" smtClean="0"/>
              <a:pPr/>
              <a:t>September 6, 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754ED01-E2A0-4C1E-8E21-014B99041579}" type="slidenum">
              <a:rPr lang="en-US" smtClean="0"/>
              <a:pPr/>
              <a:t>‹#›</a:t>
            </a:fld>
            <a:endParaRPr lang="en-US"/>
          </a:p>
        </p:txBody>
      </p:sp>
    </p:spTree>
    <p:extLst>
      <p:ext uri="{BB962C8B-B14F-4D97-AF65-F5344CB8AC3E}">
        <p14:creationId xmlns:p14="http://schemas.microsoft.com/office/powerpoint/2010/main" val="218573342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EFB012D-77A1-44B0-BB26-329BA1EE55C9}" type="datetime4">
              <a:rPr lang="en-US" smtClean="0"/>
              <a:pPr/>
              <a:t>September 6, 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754ED01-E2A0-4C1E-8E21-014B99041579}" type="slidenum">
              <a:rPr lang="en-US" smtClean="0"/>
              <a:pPr/>
              <a:t>‹#›</a:t>
            </a:fld>
            <a:endParaRPr lang="en-US"/>
          </a:p>
        </p:txBody>
      </p:sp>
    </p:spTree>
    <p:extLst>
      <p:ext uri="{BB962C8B-B14F-4D97-AF65-F5344CB8AC3E}">
        <p14:creationId xmlns:p14="http://schemas.microsoft.com/office/powerpoint/2010/main" val="361194198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4B7499E-3031-413E-B01E-B94970708CAA}" type="datetime4">
              <a:rPr lang="en-US" smtClean="0"/>
              <a:pPr/>
              <a:t>September 6, 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754ED01-E2A0-4C1E-8E21-014B99041579}" type="slidenum">
              <a:rPr lang="en-US" smtClean="0"/>
              <a:pPr/>
              <a:t>‹#›</a:t>
            </a:fld>
            <a:endParaRPr lang="en-US"/>
          </a:p>
        </p:txBody>
      </p:sp>
    </p:spTree>
    <p:extLst>
      <p:ext uri="{BB962C8B-B14F-4D97-AF65-F5344CB8AC3E}">
        <p14:creationId xmlns:p14="http://schemas.microsoft.com/office/powerpoint/2010/main" val="252991354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C7EAB0C-2220-4D0E-A0DD-DB7FA0F742F4}" type="datetime4">
              <a:rPr lang="en-US" smtClean="0"/>
              <a:pPr/>
              <a:t>September 6, 2019</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754ED01-E2A0-4C1E-8E21-014B99041579}" type="slidenum">
              <a:rPr lang="en-US" smtClean="0"/>
              <a:pPr/>
              <a:t>‹#›</a:t>
            </a:fld>
            <a:endParaRPr lang="en-US" dirty="0"/>
          </a:p>
        </p:txBody>
      </p:sp>
    </p:spTree>
    <p:extLst>
      <p:ext uri="{BB962C8B-B14F-4D97-AF65-F5344CB8AC3E}">
        <p14:creationId xmlns:p14="http://schemas.microsoft.com/office/powerpoint/2010/main" val="104268874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3416D63-31BF-4B94-B6C5-E20B2C63F515}" type="datetime4">
              <a:rPr lang="en-US" smtClean="0"/>
              <a:pPr/>
              <a:t>September 6, 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754ED01-E2A0-4C1E-8E21-014B99041579}" type="slidenum">
              <a:rPr lang="en-US" smtClean="0"/>
              <a:pPr/>
              <a:t>‹#›</a:t>
            </a:fld>
            <a:endParaRPr lang="en-US"/>
          </a:p>
        </p:txBody>
      </p:sp>
    </p:spTree>
    <p:extLst>
      <p:ext uri="{BB962C8B-B14F-4D97-AF65-F5344CB8AC3E}">
        <p14:creationId xmlns:p14="http://schemas.microsoft.com/office/powerpoint/2010/main" val="27913912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16C3AA4-67BE-44F7-809A-3582401494AF}" type="datetime4">
              <a:rPr lang="en-US" smtClean="0"/>
              <a:pPr/>
              <a:t>September 6, 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54ED01-E2A0-4C1E-8E21-014B99041579}" type="slidenum">
              <a:rPr lang="en-US" smtClean="0"/>
              <a:pPr/>
              <a:t>‹#›</a:t>
            </a:fld>
            <a:endParaRPr lang="en-US"/>
          </a:p>
        </p:txBody>
      </p:sp>
    </p:spTree>
    <p:extLst>
      <p:ext uri="{BB962C8B-B14F-4D97-AF65-F5344CB8AC3E}">
        <p14:creationId xmlns:p14="http://schemas.microsoft.com/office/powerpoint/2010/main" val="44324312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5172EEB-1769-4776-AD69-E7C1260563EB}" type="datetime4">
              <a:rPr lang="en-US" smtClean="0"/>
              <a:pPr/>
              <a:t>September 6, 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54ED01-E2A0-4C1E-8E21-014B99041579}" type="slidenum">
              <a:rPr lang="en-US" smtClean="0"/>
              <a:pPr/>
              <a:t>‹#›</a:t>
            </a:fld>
            <a:endParaRPr lang="en-US"/>
          </a:p>
        </p:txBody>
      </p:sp>
    </p:spTree>
    <p:extLst>
      <p:ext uri="{BB962C8B-B14F-4D97-AF65-F5344CB8AC3E}">
        <p14:creationId xmlns:p14="http://schemas.microsoft.com/office/powerpoint/2010/main" val="9204973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2B1B13E-D5AF-485E-81A1-82A140076526}" type="datetime4">
              <a:rPr lang="en-US" smtClean="0"/>
              <a:pPr/>
              <a:t>September 6, 2019</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754ED01-E2A0-4C1E-8E21-014B99041579}" type="slidenum">
              <a:rPr lang="en-US" smtClean="0"/>
              <a:pPr/>
              <a:t>‹#›</a:t>
            </a:fld>
            <a:endParaRPr lang="en-US" dirty="0"/>
          </a:p>
        </p:txBody>
      </p:sp>
    </p:spTree>
    <p:extLst>
      <p:ext uri="{BB962C8B-B14F-4D97-AF65-F5344CB8AC3E}">
        <p14:creationId xmlns:p14="http://schemas.microsoft.com/office/powerpoint/2010/main" val="548208129"/>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9.png"/><Relationship Id="rId2" Type="http://schemas.openxmlformats.org/officeDocument/2006/relationships/video" Target="../media/media2.mp4"/><Relationship Id="rId1" Type="http://schemas.microsoft.com/office/2007/relationships/media" Target="../media/media2.mp4"/><Relationship Id="rId6" Type="http://schemas.openxmlformats.org/officeDocument/2006/relationships/image" Target="../media/image8.jpg"/><Relationship Id="rId5" Type="http://schemas.openxmlformats.org/officeDocument/2006/relationships/image" Target="../media/image7.jpeg"/><Relationship Id="rId4" Type="http://schemas.openxmlformats.org/officeDocument/2006/relationships/notesSlide" Target="../notesSlides/notesSlide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12.png"/><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www.youtube.com/watch?v=oO_NZXLReBg" TargetMode="External"/><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hyperlink" Target="https://www.youtube.com/watch?v=Ut7D6epxfFA"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sky filled with stars&#10;&#10;Description automatically generated">
            <a:extLst>
              <a:ext uri="{FF2B5EF4-FFF2-40B4-BE49-F238E27FC236}">
                <a16:creationId xmlns:a16="http://schemas.microsoft.com/office/drawing/2014/main" id="{832090C5-C16B-4B79-BC8F-96CB6FD93F54}"/>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Title 1"/>
          <p:cNvSpPr>
            <a:spLocks noGrp="1"/>
          </p:cNvSpPr>
          <p:nvPr>
            <p:ph type="ctrTitle"/>
          </p:nvPr>
        </p:nvSpPr>
        <p:spPr>
          <a:xfrm>
            <a:off x="1991544" y="908720"/>
            <a:ext cx="8110410" cy="2777480"/>
          </a:xfrm>
        </p:spPr>
        <p:txBody>
          <a:bodyPr anchor="ctr">
            <a:normAutofit/>
          </a:bodyPr>
          <a:lstStyle/>
          <a:p>
            <a:r>
              <a:rPr lang="en-AU" sz="7200" dirty="0">
                <a:solidFill>
                  <a:srgbClr val="FFC000"/>
                </a:solidFill>
                <a:effectLst>
                  <a:outerShdw blurRad="38100" dist="38100" dir="2700000" algn="tl">
                    <a:srgbClr val="000000">
                      <a:alpha val="43137"/>
                    </a:srgbClr>
                  </a:outerShdw>
                </a:effectLst>
              </a:rPr>
              <a:t>Just as I have </a:t>
            </a:r>
            <a:br>
              <a:rPr lang="en-AU" sz="2800" dirty="0">
                <a:solidFill>
                  <a:srgbClr val="FFC000"/>
                </a:solidFill>
                <a:effectLst>
                  <a:outerShdw blurRad="38100" dist="38100" dir="2700000" algn="tl">
                    <a:srgbClr val="000000">
                      <a:alpha val="43137"/>
                    </a:srgbClr>
                  </a:outerShdw>
                </a:effectLst>
              </a:rPr>
            </a:br>
            <a:r>
              <a:rPr lang="en-AU" sz="7200" dirty="0">
                <a:solidFill>
                  <a:srgbClr val="FFC000"/>
                </a:solidFill>
                <a:effectLst>
                  <a:outerShdw blurRad="38100" dist="38100" dir="2700000" algn="tl">
                    <a:srgbClr val="000000">
                      <a:alpha val="43137"/>
                    </a:srgbClr>
                  </a:outerShdw>
                </a:effectLst>
              </a:rPr>
              <a:t>loved you</a:t>
            </a:r>
          </a:p>
        </p:txBody>
      </p:sp>
      <p:sp>
        <p:nvSpPr>
          <p:cNvPr id="7" name="Title 1">
            <a:extLst>
              <a:ext uri="{FF2B5EF4-FFF2-40B4-BE49-F238E27FC236}">
                <a16:creationId xmlns:a16="http://schemas.microsoft.com/office/drawing/2014/main" id="{C1E1550B-702C-4DB1-84A7-C9269E30EA35}"/>
              </a:ext>
            </a:extLst>
          </p:cNvPr>
          <p:cNvSpPr txBox="1">
            <a:spLocks/>
          </p:cNvSpPr>
          <p:nvPr/>
        </p:nvSpPr>
        <p:spPr>
          <a:xfrm>
            <a:off x="2040795" y="5973369"/>
            <a:ext cx="8110410" cy="913656"/>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AU" sz="4000" dirty="0">
                <a:solidFill>
                  <a:srgbClr val="FFC000"/>
                </a:solidFill>
                <a:effectLst>
                  <a:outerShdw blurRad="38100" dist="38100" dir="2700000" algn="tl">
                    <a:srgbClr val="000000">
                      <a:alpha val="43137"/>
                    </a:srgbClr>
                  </a:outerShdw>
                </a:effectLst>
              </a:rPr>
              <a:t>10.7.3</a:t>
            </a:r>
          </a:p>
        </p:txBody>
      </p:sp>
    </p:spTree>
    <p:extLst>
      <p:ext uri="{BB962C8B-B14F-4D97-AF65-F5344CB8AC3E}">
        <p14:creationId xmlns:p14="http://schemas.microsoft.com/office/powerpoint/2010/main" val="1936698722"/>
      </p:ext>
    </p:extLst>
  </p:cSld>
  <p:clrMapOvr>
    <a:masterClrMapping/>
  </p:clrMapOvr>
  <p:transition spd="slow">
    <p:split orient="vert"/>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sky filled with stars&#10;&#10;Description automatically generated">
            <a:extLst>
              <a:ext uri="{FF2B5EF4-FFF2-40B4-BE49-F238E27FC236}">
                <a16:creationId xmlns:a16="http://schemas.microsoft.com/office/drawing/2014/main" id="{9851DD85-6104-4734-AFA0-83392FBCEE60}"/>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4" name="Slide Number Placeholder 3"/>
          <p:cNvSpPr>
            <a:spLocks noGrp="1"/>
          </p:cNvSpPr>
          <p:nvPr>
            <p:ph type="sldNum" sz="quarter" idx="12"/>
          </p:nvPr>
        </p:nvSpPr>
        <p:spPr/>
        <p:txBody>
          <a:bodyPr/>
          <a:lstStyle/>
          <a:p>
            <a:fld id="{2754ED01-E2A0-4C1E-8E21-014B99041579}" type="slidenum">
              <a:rPr lang="en-US" smtClean="0"/>
              <a:pPr/>
              <a:t>2</a:t>
            </a:fld>
            <a:endParaRPr lang="en-US"/>
          </a:p>
        </p:txBody>
      </p:sp>
      <p:pic>
        <p:nvPicPr>
          <p:cNvPr id="2" name="CH - God is near us">
            <a:hlinkClick r:id="" action="ppaction://media"/>
            <a:extLst>
              <a:ext uri="{FF2B5EF4-FFF2-40B4-BE49-F238E27FC236}">
                <a16:creationId xmlns:a16="http://schemas.microsoft.com/office/drawing/2014/main" id="{55C8ABF8-F19A-4AED-8619-D53F2AA5C77C}"/>
              </a:ext>
            </a:extLst>
          </p:cNvPr>
          <p:cNvPicPr>
            <a:picLocks noChangeAspect="1"/>
          </p:cNvPicPr>
          <p:nvPr>
            <a:videoFile r:link="rId2"/>
            <p:extLst>
              <p:ext uri="{DAA4B4D4-6D71-4841-9C94-3DE7FCFB9230}">
                <p14:media xmlns:p14="http://schemas.microsoft.com/office/powerpoint/2010/main" r:embed="rId1"/>
              </p:ext>
            </p:extLst>
          </p:nvPr>
        </p:nvPicPr>
        <p:blipFill>
          <a:blip r:embed="rId6"/>
          <a:stretch>
            <a:fillRect/>
          </a:stretch>
        </p:blipFill>
        <p:spPr>
          <a:xfrm>
            <a:off x="1219200" y="1270451"/>
            <a:ext cx="9753600" cy="5486400"/>
          </a:xfrm>
          <a:prstGeom prst="rect">
            <a:avLst/>
          </a:prstGeom>
        </p:spPr>
      </p:pic>
      <p:sp>
        <p:nvSpPr>
          <p:cNvPr id="5" name="TextBox 4">
            <a:extLst>
              <a:ext uri="{FF2B5EF4-FFF2-40B4-BE49-F238E27FC236}">
                <a16:creationId xmlns:a16="http://schemas.microsoft.com/office/drawing/2014/main" id="{98A22DAD-CEDC-4976-B200-BBB7CCCAD4FA}"/>
              </a:ext>
            </a:extLst>
          </p:cNvPr>
          <p:cNvSpPr txBox="1"/>
          <p:nvPr/>
        </p:nvSpPr>
        <p:spPr>
          <a:xfrm>
            <a:off x="2438147" y="487595"/>
            <a:ext cx="7544053" cy="646331"/>
          </a:xfrm>
          <a:prstGeom prst="rect">
            <a:avLst/>
          </a:prstGeom>
          <a:noFill/>
        </p:spPr>
        <p:txBody>
          <a:bodyPr wrap="none" rtlCol="0">
            <a:spAutoFit/>
          </a:bodyPr>
          <a:lstStyle/>
          <a:p>
            <a:r>
              <a:rPr lang="en-AU" sz="3600" b="1" dirty="0">
                <a:ln w="13462">
                  <a:solidFill>
                    <a:srgbClr val="C00000"/>
                  </a:solidFill>
                  <a:prstDash val="solid"/>
                </a:ln>
                <a:solidFill>
                  <a:srgbClr val="FFC000"/>
                </a:solidFill>
                <a:effectLst>
                  <a:outerShdw dist="38100" dir="2700000" algn="bl" rotWithShape="0">
                    <a:schemeClr val="accent5"/>
                  </a:outerShdw>
                </a:effectLst>
                <a:latin typeface="Trebuchet MS" panose="020B0603020202020204" pitchFamily="34" charset="0"/>
              </a:rPr>
              <a:t>God is near us – Liturgically Sound</a:t>
            </a:r>
          </a:p>
        </p:txBody>
      </p:sp>
    </p:spTree>
    <p:extLst>
      <p:ext uri="{BB962C8B-B14F-4D97-AF65-F5344CB8AC3E}">
        <p14:creationId xmlns:p14="http://schemas.microsoft.com/office/powerpoint/2010/main" val="13426865"/>
      </p:ext>
    </p:extLst>
  </p:cSld>
  <p:clrMapOvr>
    <a:masterClrMapping/>
  </p:clrMapOvr>
  <p:transition spd="slow" advTm="17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6960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fullScrn="1">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sunset over a body of water with a mountain in the background&#10;&#10;Description automatically generated">
            <a:extLst>
              <a:ext uri="{FF2B5EF4-FFF2-40B4-BE49-F238E27FC236}">
                <a16:creationId xmlns:a16="http://schemas.microsoft.com/office/drawing/2014/main" id="{50A2B3BD-C982-4FD4-AB59-F8A73124B8BA}"/>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Title 1"/>
          <p:cNvSpPr>
            <a:spLocks noGrp="1"/>
          </p:cNvSpPr>
          <p:nvPr>
            <p:ph type="title"/>
          </p:nvPr>
        </p:nvSpPr>
        <p:spPr/>
        <p:txBody>
          <a:bodyPr>
            <a:normAutofit/>
          </a:bodyPr>
          <a:lstStyle/>
          <a:p>
            <a:pPr>
              <a:spcBef>
                <a:spcPct val="20000"/>
              </a:spcBef>
              <a:buClr>
                <a:schemeClr val="accent1"/>
              </a:buClr>
              <a:buSzPct val="85000"/>
            </a:pPr>
            <a:r>
              <a:rPr lang="en-AU" sz="80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rebuchet MS" panose="020B0603020202020204" pitchFamily="34" charset="0"/>
                <a:ea typeface="+mn-ea"/>
                <a:cs typeface="+mn-cs"/>
              </a:rPr>
              <a:t>Love</a:t>
            </a:r>
          </a:p>
        </p:txBody>
      </p:sp>
      <p:sp>
        <p:nvSpPr>
          <p:cNvPr id="3" name="Content Placeholder 2"/>
          <p:cNvSpPr>
            <a:spLocks noGrp="1"/>
          </p:cNvSpPr>
          <p:nvPr>
            <p:ph idx="1"/>
          </p:nvPr>
        </p:nvSpPr>
        <p:spPr>
          <a:xfrm>
            <a:off x="838200" y="1825625"/>
            <a:ext cx="6049888" cy="3187551"/>
          </a:xfrm>
        </p:spPr>
        <p:txBody>
          <a:bodyPr anchor="ctr">
            <a:normAutofit/>
          </a:bodyPr>
          <a:lstStyle/>
          <a:p>
            <a:r>
              <a:rPr lang="en-AU" sz="4400" b="1" dirty="0">
                <a:ln>
                  <a:solidFill>
                    <a:srgbClr val="C00000"/>
                  </a:solidFill>
                </a:ln>
                <a:solidFill>
                  <a:srgbClr val="FFC000"/>
                </a:solidFill>
                <a:effectLst>
                  <a:outerShdw blurRad="38100" dist="38100" dir="2700000" algn="tl">
                    <a:srgbClr val="000000">
                      <a:alpha val="43137"/>
                    </a:srgbClr>
                  </a:outerShdw>
                </a:effectLst>
              </a:rPr>
              <a:t>How is love expressed?</a:t>
            </a:r>
          </a:p>
          <a:p>
            <a:pPr marL="137160" indent="0">
              <a:buNone/>
            </a:pPr>
            <a:endParaRPr lang="en-AU" sz="4400" b="1" dirty="0">
              <a:ln>
                <a:solidFill>
                  <a:srgbClr val="C00000"/>
                </a:solidFill>
              </a:ln>
              <a:solidFill>
                <a:srgbClr val="FFC000"/>
              </a:solidFill>
              <a:effectLst>
                <a:outerShdw blurRad="38100" dist="38100" dir="2700000" algn="tl">
                  <a:srgbClr val="000000">
                    <a:alpha val="43137"/>
                  </a:srgbClr>
                </a:outerShdw>
              </a:effectLst>
            </a:endParaRPr>
          </a:p>
          <a:p>
            <a:r>
              <a:rPr lang="en-AU" sz="4400" b="1" dirty="0">
                <a:ln>
                  <a:solidFill>
                    <a:srgbClr val="C00000"/>
                  </a:solidFill>
                </a:ln>
                <a:solidFill>
                  <a:srgbClr val="FFC000"/>
                </a:solidFill>
                <a:effectLst>
                  <a:outerShdw blurRad="38100" dist="38100" dir="2700000" algn="tl">
                    <a:srgbClr val="000000">
                      <a:alpha val="43137"/>
                    </a:srgbClr>
                  </a:outerShdw>
                </a:effectLst>
              </a:rPr>
              <a:t>What can love cost?</a:t>
            </a:r>
          </a:p>
        </p:txBody>
      </p:sp>
      <p:sp>
        <p:nvSpPr>
          <p:cNvPr id="4" name="Slide Number Placeholder 3"/>
          <p:cNvSpPr>
            <a:spLocks noGrp="1"/>
          </p:cNvSpPr>
          <p:nvPr>
            <p:ph type="sldNum" sz="quarter" idx="12"/>
          </p:nvPr>
        </p:nvSpPr>
        <p:spPr/>
        <p:txBody>
          <a:bodyPr/>
          <a:lstStyle/>
          <a:p>
            <a:fld id="{2754ED01-E2A0-4C1E-8E21-014B99041579}" type="slidenum">
              <a:rPr lang="en-US" smtClean="0"/>
              <a:pPr/>
              <a:t>3</a:t>
            </a:fld>
            <a:endParaRPr lang="en-US"/>
          </a:p>
        </p:txBody>
      </p:sp>
    </p:spTree>
    <p:extLst>
      <p:ext uri="{BB962C8B-B14F-4D97-AF65-F5344CB8AC3E}">
        <p14:creationId xmlns:p14="http://schemas.microsoft.com/office/powerpoint/2010/main" val="2732930268"/>
      </p:ext>
    </p:extLst>
  </p:cSld>
  <p:clrMapOvr>
    <a:masterClrMapping/>
  </p:clrMapOvr>
  <p:transition spd="slow">
    <p:split orient="vert"/>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sunset in the background&#10;&#10;Description automatically generated">
            <a:extLst>
              <a:ext uri="{FF2B5EF4-FFF2-40B4-BE49-F238E27FC236}">
                <a16:creationId xmlns:a16="http://schemas.microsoft.com/office/drawing/2014/main" id="{5431878D-6E6D-43DC-8B98-96C5591ADBA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92" y="0"/>
            <a:ext cx="12191015" cy="6858000"/>
          </a:xfrm>
          <a:prstGeom prst="rect">
            <a:avLst/>
          </a:prstGeom>
        </p:spPr>
      </p:pic>
      <p:sp>
        <p:nvSpPr>
          <p:cNvPr id="2" name="Title 1"/>
          <p:cNvSpPr>
            <a:spLocks noGrp="1"/>
          </p:cNvSpPr>
          <p:nvPr>
            <p:ph type="title"/>
          </p:nvPr>
        </p:nvSpPr>
        <p:spPr/>
        <p:txBody>
          <a:bodyPr>
            <a:normAutofit/>
          </a:bodyPr>
          <a:lstStyle/>
          <a:p>
            <a:pPr>
              <a:spcBef>
                <a:spcPct val="20000"/>
              </a:spcBef>
              <a:buClr>
                <a:schemeClr val="accent1"/>
              </a:buClr>
              <a:buSzPct val="85000"/>
            </a:pPr>
            <a:r>
              <a:rPr lang="en-AU" sz="54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rebuchet MS" panose="020B0603020202020204" pitchFamily="34" charset="0"/>
                <a:ea typeface="+mn-ea"/>
                <a:cs typeface="+mn-cs"/>
              </a:rPr>
              <a:t>How Does God Love Us? </a:t>
            </a:r>
          </a:p>
        </p:txBody>
      </p:sp>
      <p:sp>
        <p:nvSpPr>
          <p:cNvPr id="3" name="Content Placeholder 2"/>
          <p:cNvSpPr>
            <a:spLocks noGrp="1"/>
          </p:cNvSpPr>
          <p:nvPr>
            <p:ph idx="1"/>
          </p:nvPr>
        </p:nvSpPr>
        <p:spPr/>
        <p:txBody>
          <a:bodyPr>
            <a:normAutofit/>
          </a:bodyPr>
          <a:lstStyle/>
          <a:p>
            <a:pPr marL="137160" indent="0" algn="ctr">
              <a:buNone/>
            </a:pPr>
            <a:r>
              <a:rPr lang="en-AU" sz="3600" dirty="0">
                <a:solidFill>
                  <a:srgbClr val="002060"/>
                </a:solidFill>
                <a:effectLst>
                  <a:outerShdw blurRad="38100" dist="38100" dir="2700000" algn="tl">
                    <a:srgbClr val="000000">
                      <a:alpha val="43137"/>
                    </a:srgbClr>
                  </a:outerShdw>
                </a:effectLst>
              </a:rPr>
              <a:t>The Song of the Suffering Servant </a:t>
            </a:r>
          </a:p>
          <a:p>
            <a:pPr marL="137160" indent="0" algn="ctr">
              <a:buNone/>
            </a:pPr>
            <a:r>
              <a:rPr lang="en-AU" sz="3600" b="1" dirty="0">
                <a:solidFill>
                  <a:srgbClr val="002060"/>
                </a:solidFill>
                <a:effectLst>
                  <a:outerShdw blurRad="38100" dist="38100" dir="2700000" algn="tl">
                    <a:srgbClr val="000000">
                      <a:alpha val="43137"/>
                    </a:srgbClr>
                  </a:outerShdw>
                </a:effectLst>
              </a:rPr>
              <a:t>(</a:t>
            </a:r>
            <a:r>
              <a:rPr lang="en-AU" sz="3600" b="1" i="1" dirty="0">
                <a:solidFill>
                  <a:srgbClr val="002060"/>
                </a:solidFill>
                <a:effectLst>
                  <a:outerShdw blurRad="38100" dist="38100" dir="2700000" algn="tl">
                    <a:srgbClr val="000000">
                      <a:alpha val="43137"/>
                    </a:srgbClr>
                  </a:outerShdw>
                </a:effectLst>
              </a:rPr>
              <a:t>Isaiah</a:t>
            </a:r>
            <a:r>
              <a:rPr lang="en-AU" sz="3600" b="1" dirty="0">
                <a:solidFill>
                  <a:srgbClr val="002060"/>
                </a:solidFill>
                <a:effectLst>
                  <a:outerShdw blurRad="38100" dist="38100" dir="2700000" algn="tl">
                    <a:srgbClr val="000000">
                      <a:alpha val="43137"/>
                    </a:srgbClr>
                  </a:outerShdw>
                </a:effectLst>
              </a:rPr>
              <a:t> 52:13 – 53:12)</a:t>
            </a:r>
          </a:p>
          <a:p>
            <a:r>
              <a:rPr lang="en-AU" sz="3600" dirty="0">
                <a:solidFill>
                  <a:srgbClr val="002060"/>
                </a:solidFill>
                <a:effectLst>
                  <a:outerShdw blurRad="38100" dist="38100" dir="2700000" algn="tl">
                    <a:srgbClr val="000000">
                      <a:alpha val="43137"/>
                    </a:srgbClr>
                  </a:outerShdw>
                </a:effectLst>
              </a:rPr>
              <a:t>What are the key words?</a:t>
            </a:r>
          </a:p>
          <a:p>
            <a:endParaRPr lang="en-AU" sz="1800" dirty="0">
              <a:solidFill>
                <a:srgbClr val="002060"/>
              </a:solidFill>
              <a:effectLst>
                <a:outerShdw blurRad="38100" dist="38100" dir="2700000" algn="tl">
                  <a:srgbClr val="000000">
                    <a:alpha val="43137"/>
                  </a:srgbClr>
                </a:outerShdw>
              </a:effectLst>
            </a:endParaRPr>
          </a:p>
          <a:p>
            <a:r>
              <a:rPr lang="en-AU" sz="3600" dirty="0">
                <a:solidFill>
                  <a:srgbClr val="002060"/>
                </a:solidFill>
                <a:effectLst>
                  <a:outerShdw blurRad="38100" dist="38100" dir="2700000" algn="tl">
                    <a:srgbClr val="000000">
                      <a:alpha val="43137"/>
                    </a:srgbClr>
                  </a:outerShdw>
                </a:effectLst>
              </a:rPr>
              <a:t>What images appear?</a:t>
            </a:r>
          </a:p>
          <a:p>
            <a:endParaRPr lang="en-AU" sz="1800" dirty="0">
              <a:solidFill>
                <a:srgbClr val="002060"/>
              </a:solidFill>
              <a:effectLst>
                <a:outerShdw blurRad="38100" dist="38100" dir="2700000" algn="tl">
                  <a:srgbClr val="000000">
                    <a:alpha val="43137"/>
                  </a:srgbClr>
                </a:outerShdw>
              </a:effectLst>
            </a:endParaRPr>
          </a:p>
          <a:p>
            <a:r>
              <a:rPr lang="en-AU" sz="3600" dirty="0">
                <a:solidFill>
                  <a:srgbClr val="002060"/>
                </a:solidFill>
                <a:effectLst>
                  <a:outerShdw blurRad="38100" dist="38100" dir="2700000" algn="tl">
                    <a:srgbClr val="000000">
                      <a:alpha val="43137"/>
                    </a:srgbClr>
                  </a:outerShdw>
                </a:effectLst>
              </a:rPr>
              <a:t>What is the poem about?</a:t>
            </a:r>
          </a:p>
        </p:txBody>
      </p:sp>
      <p:sp>
        <p:nvSpPr>
          <p:cNvPr id="4" name="Slide Number Placeholder 3"/>
          <p:cNvSpPr>
            <a:spLocks noGrp="1"/>
          </p:cNvSpPr>
          <p:nvPr>
            <p:ph type="sldNum" sz="quarter" idx="12"/>
          </p:nvPr>
        </p:nvSpPr>
        <p:spPr/>
        <p:txBody>
          <a:bodyPr/>
          <a:lstStyle/>
          <a:p>
            <a:fld id="{2754ED01-E2A0-4C1E-8E21-014B99041579}" type="slidenum">
              <a:rPr lang="en-US" smtClean="0"/>
              <a:pPr/>
              <a:t>4</a:t>
            </a:fld>
            <a:endParaRPr lang="en-US"/>
          </a:p>
        </p:txBody>
      </p:sp>
    </p:spTree>
    <p:extLst>
      <p:ext uri="{BB962C8B-B14F-4D97-AF65-F5344CB8AC3E}">
        <p14:creationId xmlns:p14="http://schemas.microsoft.com/office/powerpoint/2010/main" val="1654074463"/>
      </p:ext>
    </p:extLst>
  </p:cSld>
  <p:clrMapOvr>
    <a:masterClrMapping/>
  </p:clrMapOvr>
  <p:transition spd="slow">
    <p:split orient="vert"/>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sunset over a body of water&#10;&#10;Description automatically generated">
            <a:extLst>
              <a:ext uri="{FF2B5EF4-FFF2-40B4-BE49-F238E27FC236}">
                <a16:creationId xmlns:a16="http://schemas.microsoft.com/office/drawing/2014/main" id="{0886EE36-F3E3-420D-84DB-225C26727E1E}"/>
              </a:ext>
            </a:extLst>
          </p:cNvPr>
          <p:cNvPicPr>
            <a:picLocks noChangeAspect="1"/>
          </p:cNvPicPr>
          <p:nvPr/>
        </p:nvPicPr>
        <p:blipFill rotWithShape="1">
          <a:blip r:embed="rId2" cstate="print">
            <a:alphaModFix amt="50000"/>
            <a:extLst>
              <a:ext uri="{28A0092B-C50C-407E-A947-70E740481C1C}">
                <a14:useLocalDpi xmlns:a14="http://schemas.microsoft.com/office/drawing/2010/main" val="0"/>
              </a:ext>
            </a:extLst>
          </a:blip>
          <a:srcRect/>
          <a:stretch/>
        </p:blipFill>
        <p:spPr>
          <a:xfrm>
            <a:off x="-9828" y="-26507"/>
            <a:ext cx="12201828" cy="6884507"/>
          </a:xfrm>
          <a:prstGeom prst="rect">
            <a:avLst/>
          </a:prstGeom>
        </p:spPr>
      </p:pic>
      <p:sp>
        <p:nvSpPr>
          <p:cNvPr id="2" name="Title 1"/>
          <p:cNvSpPr>
            <a:spLocks noGrp="1"/>
          </p:cNvSpPr>
          <p:nvPr>
            <p:ph type="title"/>
          </p:nvPr>
        </p:nvSpPr>
        <p:spPr/>
        <p:txBody>
          <a:bodyPr>
            <a:normAutofit/>
          </a:bodyPr>
          <a:lstStyle/>
          <a:p>
            <a:pPr algn="r">
              <a:spcBef>
                <a:spcPct val="20000"/>
              </a:spcBef>
              <a:buClr>
                <a:schemeClr val="accent1"/>
              </a:buClr>
              <a:buSzPct val="85000"/>
            </a:pPr>
            <a:r>
              <a:rPr lang="en-AU" sz="48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rebuchet MS" panose="020B0603020202020204" pitchFamily="34" charset="0"/>
                <a:ea typeface="+mn-ea"/>
                <a:cs typeface="+mn-cs"/>
              </a:rPr>
              <a:t>The Suffering Servant</a:t>
            </a:r>
          </a:p>
        </p:txBody>
      </p:sp>
      <p:sp>
        <p:nvSpPr>
          <p:cNvPr id="3" name="Content Placeholder 2"/>
          <p:cNvSpPr>
            <a:spLocks noGrp="1"/>
          </p:cNvSpPr>
          <p:nvPr>
            <p:ph idx="1"/>
          </p:nvPr>
        </p:nvSpPr>
        <p:spPr>
          <a:xfrm>
            <a:off x="479376" y="1484784"/>
            <a:ext cx="9505056" cy="4709752"/>
          </a:xfrm>
        </p:spPr>
        <p:txBody>
          <a:bodyPr anchor="ctr">
            <a:noAutofit/>
          </a:bodyPr>
          <a:lstStyle/>
          <a:p>
            <a:pPr lvl="0">
              <a:lnSpc>
                <a:spcPct val="100000"/>
              </a:lnSpc>
              <a:spcBef>
                <a:spcPts val="2400"/>
              </a:spcBef>
            </a:pPr>
            <a:r>
              <a:rPr lang="en-AU" sz="3600" b="1" dirty="0">
                <a:ln>
                  <a:solidFill>
                    <a:srgbClr val="C00000"/>
                  </a:solidFill>
                </a:ln>
                <a:solidFill>
                  <a:srgbClr val="FFC000"/>
                </a:solidFill>
                <a:effectLst>
                  <a:outerShdw blurRad="38100" dist="38100" dir="2700000" algn="tl">
                    <a:srgbClr val="000000">
                      <a:alpha val="43137"/>
                    </a:srgbClr>
                  </a:outerShdw>
                </a:effectLst>
              </a:rPr>
              <a:t>What can we say about the suffering servant ?</a:t>
            </a:r>
          </a:p>
          <a:p>
            <a:pPr lvl="0">
              <a:lnSpc>
                <a:spcPct val="100000"/>
              </a:lnSpc>
              <a:spcBef>
                <a:spcPts val="2400"/>
              </a:spcBef>
            </a:pPr>
            <a:r>
              <a:rPr lang="en-AU" sz="3600" b="1" dirty="0">
                <a:ln>
                  <a:solidFill>
                    <a:srgbClr val="C00000"/>
                  </a:solidFill>
                </a:ln>
                <a:solidFill>
                  <a:srgbClr val="FFC000"/>
                </a:solidFill>
                <a:effectLst>
                  <a:outerShdw blurRad="38100" dist="38100" dir="2700000" algn="tl">
                    <a:srgbClr val="000000">
                      <a:alpha val="43137"/>
                    </a:srgbClr>
                  </a:outerShdw>
                </a:effectLst>
              </a:rPr>
              <a:t>What has the suffering servant suffered on behalf of the people?</a:t>
            </a:r>
          </a:p>
          <a:p>
            <a:pPr lvl="0">
              <a:lnSpc>
                <a:spcPct val="100000"/>
              </a:lnSpc>
              <a:spcBef>
                <a:spcPts val="2400"/>
              </a:spcBef>
            </a:pPr>
            <a:r>
              <a:rPr lang="en-AU" sz="3600" b="1" dirty="0">
                <a:ln>
                  <a:solidFill>
                    <a:srgbClr val="C00000"/>
                  </a:solidFill>
                </a:ln>
                <a:solidFill>
                  <a:srgbClr val="FFC000"/>
                </a:solidFill>
                <a:effectLst>
                  <a:outerShdw blurRad="38100" dist="38100" dir="2700000" algn="tl">
                    <a:srgbClr val="000000">
                      <a:alpha val="43137"/>
                    </a:srgbClr>
                  </a:outerShdw>
                </a:effectLst>
              </a:rPr>
              <a:t>Explain the significance of Isaiah 53:6</a:t>
            </a:r>
          </a:p>
          <a:p>
            <a:pPr lvl="0">
              <a:lnSpc>
                <a:spcPct val="100000"/>
              </a:lnSpc>
              <a:spcBef>
                <a:spcPts val="2400"/>
              </a:spcBef>
            </a:pPr>
            <a:r>
              <a:rPr lang="en-AU" sz="3600" b="1" dirty="0">
                <a:ln>
                  <a:solidFill>
                    <a:srgbClr val="C00000"/>
                  </a:solidFill>
                </a:ln>
                <a:solidFill>
                  <a:srgbClr val="FFC000"/>
                </a:solidFill>
                <a:effectLst>
                  <a:outerShdw blurRad="38100" dist="38100" dir="2700000" algn="tl">
                    <a:srgbClr val="000000">
                      <a:alpha val="43137"/>
                    </a:srgbClr>
                  </a:outerShdw>
                </a:effectLst>
              </a:rPr>
              <a:t>What will be the ultimate destiny </a:t>
            </a:r>
            <a:br>
              <a:rPr lang="en-AU" sz="3600" b="1" dirty="0">
                <a:ln>
                  <a:solidFill>
                    <a:srgbClr val="C00000"/>
                  </a:solidFill>
                </a:ln>
                <a:solidFill>
                  <a:srgbClr val="FFC000"/>
                </a:solidFill>
                <a:effectLst>
                  <a:outerShdw blurRad="38100" dist="38100" dir="2700000" algn="tl">
                    <a:srgbClr val="000000">
                      <a:alpha val="43137"/>
                    </a:srgbClr>
                  </a:outerShdw>
                </a:effectLst>
              </a:rPr>
            </a:br>
            <a:r>
              <a:rPr lang="en-AU" sz="3600" b="1" dirty="0">
                <a:ln>
                  <a:solidFill>
                    <a:srgbClr val="C00000"/>
                  </a:solidFill>
                </a:ln>
                <a:solidFill>
                  <a:srgbClr val="FFC000"/>
                </a:solidFill>
                <a:effectLst>
                  <a:outerShdw blurRad="38100" dist="38100" dir="2700000" algn="tl">
                    <a:srgbClr val="000000">
                      <a:alpha val="43137"/>
                    </a:srgbClr>
                  </a:outerShdw>
                </a:effectLst>
              </a:rPr>
              <a:t>of the suffering servant?</a:t>
            </a:r>
          </a:p>
        </p:txBody>
      </p:sp>
      <p:sp>
        <p:nvSpPr>
          <p:cNvPr id="4" name="Slide Number Placeholder 3"/>
          <p:cNvSpPr>
            <a:spLocks noGrp="1"/>
          </p:cNvSpPr>
          <p:nvPr>
            <p:ph type="sldNum" sz="quarter" idx="12"/>
          </p:nvPr>
        </p:nvSpPr>
        <p:spPr/>
        <p:txBody>
          <a:bodyPr/>
          <a:lstStyle/>
          <a:p>
            <a:fld id="{2754ED01-E2A0-4C1E-8E21-014B99041579}" type="slidenum">
              <a:rPr lang="en-US" smtClean="0"/>
              <a:pPr/>
              <a:t>5</a:t>
            </a:fld>
            <a:endParaRPr lang="en-US"/>
          </a:p>
        </p:txBody>
      </p:sp>
    </p:spTree>
    <p:extLst>
      <p:ext uri="{BB962C8B-B14F-4D97-AF65-F5344CB8AC3E}">
        <p14:creationId xmlns:p14="http://schemas.microsoft.com/office/powerpoint/2010/main" val="1156988054"/>
      </p:ext>
    </p:extLst>
  </p:cSld>
  <p:clrMapOvr>
    <a:masterClrMapping/>
  </p:clrMapOvr>
  <p:transition spd="slow">
    <p:split orient="vert"/>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group of people sitting at a table&#10;&#10;Description automatically generated">
            <a:extLst>
              <a:ext uri="{FF2B5EF4-FFF2-40B4-BE49-F238E27FC236}">
                <a16:creationId xmlns:a16="http://schemas.microsoft.com/office/drawing/2014/main" id="{590298D2-2F50-4075-B1F8-11E92AC7E2BB}"/>
              </a:ext>
            </a:extLst>
          </p:cNvPr>
          <p:cNvPicPr>
            <a:picLocks noChangeAspect="1"/>
          </p:cNvPicPr>
          <p:nvPr/>
        </p:nvPicPr>
        <p:blipFill rotWithShape="1">
          <a:blip r:embed="rId2" cstate="print">
            <a:alphaModFix amt="35000"/>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Title 1"/>
          <p:cNvSpPr>
            <a:spLocks noGrp="1"/>
          </p:cNvSpPr>
          <p:nvPr>
            <p:ph type="title"/>
          </p:nvPr>
        </p:nvSpPr>
        <p:spPr/>
        <p:txBody>
          <a:bodyPr>
            <a:normAutofit/>
          </a:bodyPr>
          <a:lstStyle/>
          <a:p>
            <a:pPr algn="ctr">
              <a:spcBef>
                <a:spcPct val="20000"/>
              </a:spcBef>
              <a:buClr>
                <a:schemeClr val="accent1"/>
              </a:buClr>
              <a:buSzPct val="85000"/>
            </a:pPr>
            <a:r>
              <a:rPr lang="en-AU" sz="54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rebuchet MS" panose="020B0603020202020204" pitchFamily="34" charset="0"/>
                <a:ea typeface="+mn-ea"/>
                <a:cs typeface="+mn-cs"/>
              </a:rPr>
              <a:t>Group Discussion</a:t>
            </a:r>
          </a:p>
        </p:txBody>
      </p:sp>
      <p:sp>
        <p:nvSpPr>
          <p:cNvPr id="3" name="Content Placeholder 2"/>
          <p:cNvSpPr>
            <a:spLocks noGrp="1"/>
          </p:cNvSpPr>
          <p:nvPr>
            <p:ph idx="1"/>
          </p:nvPr>
        </p:nvSpPr>
        <p:spPr>
          <a:xfrm>
            <a:off x="2855640" y="1412776"/>
            <a:ext cx="8498160" cy="5184576"/>
          </a:xfrm>
        </p:spPr>
        <p:txBody>
          <a:bodyPr anchor="ctr">
            <a:normAutofit/>
          </a:bodyPr>
          <a:lstStyle/>
          <a:p>
            <a:pPr marL="360000" indent="-360000">
              <a:lnSpc>
                <a:spcPct val="100000"/>
              </a:lnSpc>
              <a:spcBef>
                <a:spcPts val="3600"/>
              </a:spcBef>
            </a:pPr>
            <a:r>
              <a:rPr lang="en-AU" sz="4000" b="1" dirty="0">
                <a:ln w="3175">
                  <a:solidFill>
                    <a:srgbClr val="C00000"/>
                  </a:solidFill>
                </a:ln>
                <a:solidFill>
                  <a:srgbClr val="FFC000"/>
                </a:solidFill>
                <a:effectLst>
                  <a:outerShdw blurRad="38100" dist="38100" dir="2700000" algn="tl">
                    <a:srgbClr val="000000">
                      <a:alpha val="43137"/>
                    </a:srgbClr>
                  </a:outerShdw>
                </a:effectLst>
              </a:rPr>
              <a:t>What is your personal response to the image of the “suffering servant”? </a:t>
            </a:r>
          </a:p>
          <a:p>
            <a:pPr marL="360000" indent="-360000">
              <a:lnSpc>
                <a:spcPct val="100000"/>
              </a:lnSpc>
              <a:spcBef>
                <a:spcPts val="3600"/>
              </a:spcBef>
            </a:pPr>
            <a:r>
              <a:rPr lang="en-AU" sz="4000" b="1" dirty="0">
                <a:ln w="3175">
                  <a:solidFill>
                    <a:srgbClr val="C00000"/>
                  </a:solidFill>
                </a:ln>
                <a:solidFill>
                  <a:srgbClr val="FFC000"/>
                </a:solidFill>
                <a:effectLst>
                  <a:outerShdw blurRad="38100" dist="38100" dir="2700000" algn="tl">
                    <a:srgbClr val="000000">
                      <a:alpha val="43137"/>
                    </a:srgbClr>
                  </a:outerShdw>
                </a:effectLst>
              </a:rPr>
              <a:t>What do you admire? </a:t>
            </a:r>
          </a:p>
          <a:p>
            <a:pPr marL="360000" indent="-360000">
              <a:lnSpc>
                <a:spcPct val="100000"/>
              </a:lnSpc>
              <a:spcBef>
                <a:spcPts val="3600"/>
              </a:spcBef>
            </a:pPr>
            <a:r>
              <a:rPr lang="en-AU" sz="4000" b="1" dirty="0">
                <a:ln w="3175">
                  <a:solidFill>
                    <a:srgbClr val="C00000"/>
                  </a:solidFill>
                </a:ln>
                <a:solidFill>
                  <a:srgbClr val="FFC000"/>
                </a:solidFill>
                <a:effectLst>
                  <a:outerShdw blurRad="38100" dist="38100" dir="2700000" algn="tl">
                    <a:srgbClr val="000000">
                      <a:alpha val="43137"/>
                    </a:srgbClr>
                  </a:outerShdw>
                </a:effectLst>
              </a:rPr>
              <a:t>Do people in Australian society generally admire figures such as the “suffering servant”?</a:t>
            </a:r>
          </a:p>
        </p:txBody>
      </p:sp>
      <p:sp>
        <p:nvSpPr>
          <p:cNvPr id="4" name="Slide Number Placeholder 3"/>
          <p:cNvSpPr>
            <a:spLocks noGrp="1"/>
          </p:cNvSpPr>
          <p:nvPr>
            <p:ph type="sldNum" sz="quarter" idx="12"/>
          </p:nvPr>
        </p:nvSpPr>
        <p:spPr/>
        <p:txBody>
          <a:bodyPr/>
          <a:lstStyle/>
          <a:p>
            <a:fld id="{2754ED01-E2A0-4C1E-8E21-014B99041579}" type="slidenum">
              <a:rPr lang="en-US" smtClean="0"/>
              <a:pPr/>
              <a:t>6</a:t>
            </a:fld>
            <a:endParaRPr lang="en-US"/>
          </a:p>
        </p:txBody>
      </p:sp>
    </p:spTree>
    <p:extLst>
      <p:ext uri="{BB962C8B-B14F-4D97-AF65-F5344CB8AC3E}">
        <p14:creationId xmlns:p14="http://schemas.microsoft.com/office/powerpoint/2010/main" val="632675333"/>
      </p:ext>
    </p:extLst>
  </p:cSld>
  <p:clrMapOvr>
    <a:masterClrMapping/>
  </p:clrMapOvr>
  <p:transition spd="slow">
    <p:split orient="vert"/>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6AAEE819-0F91-4B10-8779-9449B0667C2C}"/>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a:off x="1" y="0"/>
            <a:ext cx="12202268" cy="6858000"/>
          </a:xfrm>
          <a:prstGeom prst="rect">
            <a:avLst/>
          </a:prstGeom>
        </p:spPr>
      </p:pic>
      <p:sp>
        <p:nvSpPr>
          <p:cNvPr id="2" name="Title 1"/>
          <p:cNvSpPr>
            <a:spLocks noGrp="1"/>
          </p:cNvSpPr>
          <p:nvPr>
            <p:ph type="title"/>
          </p:nvPr>
        </p:nvSpPr>
        <p:spPr>
          <a:xfrm>
            <a:off x="335360" y="256847"/>
            <a:ext cx="4321696" cy="1551707"/>
          </a:xfrm>
        </p:spPr>
        <p:txBody>
          <a:bodyPr/>
          <a:lstStyle/>
          <a:p>
            <a:r>
              <a:rPr lang="en-AU" dirty="0">
                <a:solidFill>
                  <a:srgbClr val="002060"/>
                </a:solidFill>
              </a:rPr>
              <a:t>Holy is the Lamb (Gus &amp; Iggy)</a:t>
            </a:r>
          </a:p>
        </p:txBody>
      </p:sp>
      <p:sp>
        <p:nvSpPr>
          <p:cNvPr id="4" name="Slide Number Placeholder 3"/>
          <p:cNvSpPr>
            <a:spLocks noGrp="1"/>
          </p:cNvSpPr>
          <p:nvPr>
            <p:ph type="sldNum" sz="quarter" idx="12"/>
          </p:nvPr>
        </p:nvSpPr>
        <p:spPr/>
        <p:txBody>
          <a:bodyPr/>
          <a:lstStyle/>
          <a:p>
            <a:fld id="{2754ED01-E2A0-4C1E-8E21-014B99041579}" type="slidenum">
              <a:rPr lang="en-US" smtClean="0"/>
              <a:pPr/>
              <a:t>7</a:t>
            </a:fld>
            <a:endParaRPr lang="en-US"/>
          </a:p>
        </p:txBody>
      </p:sp>
      <p:pic>
        <p:nvPicPr>
          <p:cNvPr id="11" name="Picture 10" descr="A drawing of a face&#10;&#10;Description automatically generated">
            <a:extLst>
              <a:ext uri="{FF2B5EF4-FFF2-40B4-BE49-F238E27FC236}">
                <a16:creationId xmlns:a16="http://schemas.microsoft.com/office/drawing/2014/main" id="{70B6D26F-F23A-4E32-9873-C3C617CB5BF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91344" y="5197475"/>
            <a:ext cx="1524000" cy="1524000"/>
          </a:xfrm>
          <a:prstGeom prst="rect">
            <a:avLst/>
          </a:prstGeom>
        </p:spPr>
      </p:pic>
      <p:pic>
        <p:nvPicPr>
          <p:cNvPr id="6" name="GI-Holy is the Lamb">
            <a:hlinkClick r:id="" action="ppaction://media"/>
            <a:extLst>
              <a:ext uri="{FF2B5EF4-FFF2-40B4-BE49-F238E27FC236}">
                <a16:creationId xmlns:a16="http://schemas.microsoft.com/office/drawing/2014/main" id="{51FFA585-259E-41E8-A4B0-248B369017A1}"/>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7"/>
          <a:stretch>
            <a:fillRect/>
          </a:stretch>
        </p:blipFill>
        <p:spPr>
          <a:xfrm>
            <a:off x="2270125" y="1825625"/>
            <a:ext cx="7651750" cy="4351338"/>
          </a:xfrm>
        </p:spPr>
      </p:pic>
    </p:spTree>
    <p:extLst>
      <p:ext uri="{BB962C8B-B14F-4D97-AF65-F5344CB8AC3E}">
        <p14:creationId xmlns:p14="http://schemas.microsoft.com/office/powerpoint/2010/main" val="1396317263"/>
      </p:ext>
    </p:extLst>
  </p:cSld>
  <p:clrMapOvr>
    <a:masterClrMapping/>
  </p:clrMapOvr>
  <p:transition spd="slow" advTm="318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18108"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fullScrn="1">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picture containing food&#10;&#10;Description automatically generated">
            <a:extLst>
              <a:ext uri="{FF2B5EF4-FFF2-40B4-BE49-F238E27FC236}">
                <a16:creationId xmlns:a16="http://schemas.microsoft.com/office/drawing/2014/main" id="{3F4AD606-AAED-48D0-BFE2-04738BF68A93}"/>
              </a:ext>
            </a:extLst>
          </p:cNvPr>
          <p:cNvPicPr>
            <a:picLocks noChangeAspect="1"/>
          </p:cNvPicPr>
          <p:nvPr/>
        </p:nvPicPr>
        <p:blipFill>
          <a:blip r:embed="rId2" cstate="print">
            <a:alphaModFix amt="5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3503712" y="64399"/>
            <a:ext cx="8229600" cy="1143000"/>
          </a:xfrm>
        </p:spPr>
        <p:txBody>
          <a:bodyPr>
            <a:normAutofit/>
          </a:bodyPr>
          <a:lstStyle/>
          <a:p>
            <a:pPr algn="r"/>
            <a:r>
              <a:rPr lang="en-AU" sz="54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rebuchet MS" panose="020B0603020202020204" pitchFamily="34" charset="0"/>
                <a:ea typeface="+mn-ea"/>
                <a:cs typeface="+mn-cs"/>
              </a:rPr>
              <a:t>Prayer</a:t>
            </a:r>
            <a:endParaRPr lang="en-AU" sz="36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rebuchet MS" panose="020B0603020202020204" pitchFamily="34" charset="0"/>
              <a:ea typeface="+mn-ea"/>
              <a:cs typeface="+mn-cs"/>
            </a:endParaRPr>
          </a:p>
        </p:txBody>
      </p:sp>
      <p:sp>
        <p:nvSpPr>
          <p:cNvPr id="3" name="Content Placeholder 2"/>
          <p:cNvSpPr>
            <a:spLocks noGrp="1"/>
          </p:cNvSpPr>
          <p:nvPr>
            <p:ph idx="1"/>
          </p:nvPr>
        </p:nvSpPr>
        <p:spPr>
          <a:xfrm>
            <a:off x="1055440" y="1196752"/>
            <a:ext cx="9289032" cy="5400600"/>
          </a:xfrm>
        </p:spPr>
        <p:txBody>
          <a:bodyPr>
            <a:noAutofit/>
          </a:bodyPr>
          <a:lstStyle/>
          <a:p>
            <a:pPr marL="0" indent="0">
              <a:spcBef>
                <a:spcPct val="20000"/>
              </a:spcBef>
              <a:buClr>
                <a:schemeClr val="accent1"/>
              </a:buClr>
              <a:buSzPct val="85000"/>
              <a:buNone/>
            </a:pPr>
            <a:r>
              <a:rPr lang="en-AU" sz="3600" b="1" dirty="0">
                <a:ln w="13462">
                  <a:solidFill>
                    <a:srgbClr val="C00000"/>
                  </a:solidFill>
                  <a:prstDash val="solid"/>
                </a:ln>
                <a:solidFill>
                  <a:srgbClr val="FFC000"/>
                </a:solidFill>
                <a:effectLst>
                  <a:outerShdw dist="38100" dir="2700000" algn="bl" rotWithShape="0">
                    <a:schemeClr val="accent5"/>
                  </a:outerShdw>
                </a:effectLst>
                <a:latin typeface="Trebuchet MS" panose="020B0603020202020204" pitchFamily="34" charset="0"/>
              </a:rPr>
              <a:t>Creator and Life Giver,</a:t>
            </a:r>
          </a:p>
          <a:p>
            <a:pPr marL="0" indent="0">
              <a:spcBef>
                <a:spcPct val="20000"/>
              </a:spcBef>
              <a:buClr>
                <a:schemeClr val="accent1"/>
              </a:buClr>
              <a:buSzPct val="85000"/>
              <a:buNone/>
            </a:pPr>
            <a:r>
              <a:rPr lang="en-AU" sz="3600" b="1" dirty="0">
                <a:ln w="13462">
                  <a:solidFill>
                    <a:srgbClr val="C00000"/>
                  </a:solidFill>
                  <a:prstDash val="solid"/>
                </a:ln>
                <a:solidFill>
                  <a:srgbClr val="FFC000"/>
                </a:solidFill>
                <a:effectLst>
                  <a:outerShdw dist="38100" dir="2700000" algn="bl" rotWithShape="0">
                    <a:schemeClr val="accent5"/>
                  </a:outerShdw>
                </a:effectLst>
                <a:latin typeface="Trebuchet MS" panose="020B0603020202020204" pitchFamily="34" charset="0"/>
              </a:rPr>
              <a:t>You have given us your sacred word in which you teach us many truths about the way you work within our community and within ourselves. </a:t>
            </a:r>
          </a:p>
          <a:p>
            <a:pPr marL="0" indent="0">
              <a:spcBef>
                <a:spcPct val="20000"/>
              </a:spcBef>
              <a:buClr>
                <a:schemeClr val="accent1"/>
              </a:buClr>
              <a:buSzPct val="85000"/>
              <a:buNone/>
            </a:pPr>
            <a:r>
              <a:rPr lang="en-AU" sz="3600" b="1" dirty="0">
                <a:ln w="13462">
                  <a:solidFill>
                    <a:srgbClr val="C00000"/>
                  </a:solidFill>
                  <a:prstDash val="solid"/>
                </a:ln>
                <a:solidFill>
                  <a:srgbClr val="FFC000"/>
                </a:solidFill>
                <a:effectLst>
                  <a:outerShdw dist="38100" dir="2700000" algn="bl" rotWithShape="0">
                    <a:schemeClr val="accent5"/>
                  </a:outerShdw>
                </a:effectLst>
                <a:latin typeface="Trebuchet MS" panose="020B0603020202020204" pitchFamily="34" charset="0"/>
              </a:rPr>
              <a:t>We thank you for what we have learnt about the Suffering Servant and the place of suffering in giving up something out of love for another person.  </a:t>
            </a:r>
          </a:p>
        </p:txBody>
      </p:sp>
      <p:sp>
        <p:nvSpPr>
          <p:cNvPr id="4" name="Slide Number Placeholder 3"/>
          <p:cNvSpPr>
            <a:spLocks noGrp="1"/>
          </p:cNvSpPr>
          <p:nvPr>
            <p:ph type="sldNum" sz="quarter" idx="12"/>
          </p:nvPr>
        </p:nvSpPr>
        <p:spPr/>
        <p:txBody>
          <a:bodyPr/>
          <a:lstStyle/>
          <a:p>
            <a:fld id="{2754ED01-E2A0-4C1E-8E21-014B99041579}" type="slidenum">
              <a:rPr lang="en-US" smtClean="0"/>
              <a:pPr/>
              <a:t>8</a:t>
            </a:fld>
            <a:endParaRPr lang="en-US"/>
          </a:p>
        </p:txBody>
      </p:sp>
    </p:spTree>
    <p:extLst>
      <p:ext uri="{BB962C8B-B14F-4D97-AF65-F5344CB8AC3E}">
        <p14:creationId xmlns:p14="http://schemas.microsoft.com/office/powerpoint/2010/main" val="3069853166"/>
      </p:ext>
    </p:extLst>
  </p:cSld>
  <p:clrMapOvr>
    <a:masterClrMapping/>
  </p:clrMapOvr>
  <p:transition spd="slow">
    <p:split orient="vert"/>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weapon&#10;&#10;Description automatically generated">
            <a:extLst>
              <a:ext uri="{FF2B5EF4-FFF2-40B4-BE49-F238E27FC236}">
                <a16:creationId xmlns:a16="http://schemas.microsoft.com/office/drawing/2014/main" id="{5D578019-3A58-487A-8886-FA289249D31C}"/>
              </a:ext>
            </a:extLst>
          </p:cNvPr>
          <p:cNvPicPr>
            <a:picLocks noChangeAspect="1"/>
          </p:cNvPicPr>
          <p:nvPr/>
        </p:nvPicPr>
        <p:blipFill>
          <a:blip r:embed="rId4" cstate="print">
            <a:alphaModFix amt="50000"/>
            <a:extLst>
              <a:ext uri="{28A0092B-C50C-407E-A947-70E740481C1C}">
                <a14:useLocalDpi xmlns:a14="http://schemas.microsoft.com/office/drawing/2010/main" val="0"/>
              </a:ext>
            </a:extLst>
          </a:blip>
          <a:stretch>
            <a:fillRect/>
          </a:stretch>
        </p:blipFill>
        <p:spPr>
          <a:xfrm>
            <a:off x="0" y="-99392"/>
            <a:ext cx="12192000" cy="6957391"/>
          </a:xfrm>
          <a:prstGeom prst="rect">
            <a:avLst/>
          </a:prstGeom>
        </p:spPr>
      </p:pic>
      <p:sp>
        <p:nvSpPr>
          <p:cNvPr id="3" name="Content Placeholder 2"/>
          <p:cNvSpPr>
            <a:spLocks noGrp="1"/>
          </p:cNvSpPr>
          <p:nvPr>
            <p:ph idx="1"/>
          </p:nvPr>
        </p:nvSpPr>
        <p:spPr>
          <a:xfrm>
            <a:off x="767408" y="620688"/>
            <a:ext cx="10225136" cy="5688672"/>
          </a:xfrm>
        </p:spPr>
        <p:txBody>
          <a:bodyPr anchor="ctr">
            <a:normAutofit/>
          </a:bodyPr>
          <a:lstStyle/>
          <a:p>
            <a:pPr marL="137160" indent="0" algn="ctr">
              <a:buNone/>
            </a:pPr>
            <a:r>
              <a:rPr lang="en-AU" sz="3600" b="1" dirty="0">
                <a:ln w="13462">
                  <a:solidFill>
                    <a:srgbClr val="C00000"/>
                  </a:solidFill>
                  <a:prstDash val="solid"/>
                </a:ln>
                <a:solidFill>
                  <a:srgbClr val="FFC000"/>
                </a:solidFill>
                <a:effectLst>
                  <a:outerShdw dist="38100" dir="2700000" algn="bl" rotWithShape="0">
                    <a:schemeClr val="accent5"/>
                  </a:outerShdw>
                </a:effectLst>
                <a:latin typeface="Trebuchet MS" panose="020B0603020202020204" pitchFamily="34" charset="0"/>
              </a:rPr>
              <a:t>Let us now wait and listen to each other as we share those words and phrases from the Song of the Suffering Servant that have spoken most strongly of your love for each one of us and for your people, here on earth.</a:t>
            </a:r>
          </a:p>
          <a:p>
            <a:pPr marL="137160" indent="0">
              <a:buNone/>
            </a:pPr>
            <a:endParaRPr lang="en-AU" sz="3600" b="1" dirty="0">
              <a:ln w="13462">
                <a:solidFill>
                  <a:srgbClr val="C00000"/>
                </a:solidFill>
                <a:prstDash val="solid"/>
              </a:ln>
              <a:solidFill>
                <a:srgbClr val="FFC000"/>
              </a:solidFill>
              <a:effectLst>
                <a:outerShdw dist="38100" dir="2700000" algn="bl" rotWithShape="0">
                  <a:schemeClr val="accent5"/>
                </a:outerShdw>
              </a:effectLst>
              <a:latin typeface="Trebuchet MS" panose="020B0603020202020204" pitchFamily="34" charset="0"/>
            </a:endParaRPr>
          </a:p>
          <a:p>
            <a:pPr marL="137160" indent="0" algn="ctr">
              <a:buNone/>
            </a:pPr>
            <a:r>
              <a:rPr lang="en-AU" sz="4400" b="1" i="1" dirty="0">
                <a:ln w="13462">
                  <a:solidFill>
                    <a:srgbClr val="C00000"/>
                  </a:solidFill>
                  <a:prstDash val="solid"/>
                </a:ln>
                <a:solidFill>
                  <a:srgbClr val="FFC000"/>
                </a:solidFill>
                <a:effectLst>
                  <a:outerShdw dist="38100" dir="2700000" algn="bl" rotWithShape="0">
                    <a:schemeClr val="accent5"/>
                  </a:outerShdw>
                </a:effectLst>
                <a:latin typeface="Trebuchet MS" panose="020B0603020202020204" pitchFamily="34" charset="0"/>
              </a:rPr>
              <a:t>(Shared thoughts)</a:t>
            </a:r>
          </a:p>
        </p:txBody>
      </p:sp>
      <p:sp>
        <p:nvSpPr>
          <p:cNvPr id="4" name="Slide Number Placeholder 3"/>
          <p:cNvSpPr>
            <a:spLocks noGrp="1"/>
          </p:cNvSpPr>
          <p:nvPr>
            <p:ph type="sldNum" sz="quarter" idx="12"/>
          </p:nvPr>
        </p:nvSpPr>
        <p:spPr/>
        <p:txBody>
          <a:bodyPr/>
          <a:lstStyle/>
          <a:p>
            <a:fld id="{2754ED01-E2A0-4C1E-8E21-014B99041579}" type="slidenum">
              <a:rPr lang="en-US" smtClean="0"/>
              <a:pPr/>
              <a:t>9</a:t>
            </a:fld>
            <a:endParaRPr lang="en-US"/>
          </a:p>
        </p:txBody>
      </p:sp>
      <p:pic>
        <p:nvPicPr>
          <p:cNvPr id="6" name="Lee Rosevere - 5 Minute Meditations - Volume 2 - 04 Taking and Sending">
            <a:hlinkClick r:id="" action="ppaction://media"/>
            <a:extLst>
              <a:ext uri="{FF2B5EF4-FFF2-40B4-BE49-F238E27FC236}">
                <a16:creationId xmlns:a16="http://schemas.microsoft.com/office/drawing/2014/main" id="{08BF55DD-3948-462F-A9C5-66976D1D523E}"/>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003054" y="4869160"/>
            <a:ext cx="487363" cy="487363"/>
          </a:xfrm>
          <a:prstGeom prst="rect">
            <a:avLst/>
          </a:prstGeom>
        </p:spPr>
      </p:pic>
    </p:spTree>
    <p:extLst>
      <p:ext uri="{BB962C8B-B14F-4D97-AF65-F5344CB8AC3E}">
        <p14:creationId xmlns:p14="http://schemas.microsoft.com/office/powerpoint/2010/main" val="182651357"/>
      </p:ext>
    </p:extLst>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00407"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text, drawing&#10;&#10;Description automatically generated">
            <a:extLst>
              <a:ext uri="{FF2B5EF4-FFF2-40B4-BE49-F238E27FC236}">
                <a16:creationId xmlns:a16="http://schemas.microsoft.com/office/drawing/2014/main" id="{58BC9DFA-4966-4E0A-A8E6-479B964D8CF3}"/>
              </a:ext>
            </a:extLst>
          </p:cNvPr>
          <p:cNvPicPr>
            <a:picLocks noChangeAspect="1"/>
          </p:cNvPicPr>
          <p:nvPr/>
        </p:nvPicPr>
        <p:blipFill>
          <a:blip r:embed="rId2" cstate="print">
            <a:alphaModFix amt="7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ontent Placeholder 2"/>
          <p:cNvSpPr>
            <a:spLocks noGrp="1"/>
          </p:cNvSpPr>
          <p:nvPr>
            <p:ph idx="1"/>
          </p:nvPr>
        </p:nvSpPr>
        <p:spPr>
          <a:xfrm>
            <a:off x="623392" y="404664"/>
            <a:ext cx="10369152" cy="5904696"/>
          </a:xfrm>
        </p:spPr>
        <p:txBody>
          <a:bodyPr anchor="ctr"/>
          <a:lstStyle/>
          <a:p>
            <a:pPr marL="137160" indent="0">
              <a:buNone/>
            </a:pPr>
            <a:endParaRPr lang="en-AU" sz="3600" b="1" dirty="0">
              <a:ln w="13462">
                <a:solidFill>
                  <a:srgbClr val="C00000"/>
                </a:solidFill>
                <a:prstDash val="solid"/>
              </a:ln>
              <a:solidFill>
                <a:srgbClr val="FFC000"/>
              </a:solidFill>
              <a:effectLst>
                <a:outerShdw dist="38100" dir="2700000" algn="bl" rotWithShape="0">
                  <a:schemeClr val="accent5"/>
                </a:outerShdw>
              </a:effectLst>
              <a:latin typeface="Trebuchet MS" panose="020B0603020202020204" pitchFamily="34" charset="0"/>
            </a:endParaRPr>
          </a:p>
          <a:p>
            <a:pPr marL="137160" indent="0" algn="ctr">
              <a:buNone/>
            </a:pPr>
            <a:r>
              <a:rPr lang="en-AU" sz="3600" b="1" dirty="0">
                <a:ln w="13462">
                  <a:solidFill>
                    <a:srgbClr val="C00000"/>
                  </a:solidFill>
                  <a:prstDash val="solid"/>
                </a:ln>
                <a:solidFill>
                  <a:srgbClr val="FFC000"/>
                </a:solidFill>
                <a:effectLst>
                  <a:outerShdw dist="38100" dir="2700000" algn="bl" rotWithShape="0">
                    <a:schemeClr val="accent5"/>
                  </a:outerShdw>
                </a:effectLst>
                <a:latin typeface="Trebuchet MS" panose="020B0603020202020204" pitchFamily="34" charset="0"/>
              </a:rPr>
              <a:t>We thank you Lord for these words of love.</a:t>
            </a:r>
          </a:p>
          <a:p>
            <a:pPr marL="137160" indent="0" algn="ctr">
              <a:buNone/>
            </a:pPr>
            <a:r>
              <a:rPr lang="en-AU" sz="3600" b="1" dirty="0">
                <a:ln w="13462">
                  <a:solidFill>
                    <a:srgbClr val="C00000"/>
                  </a:solidFill>
                  <a:prstDash val="solid"/>
                </a:ln>
                <a:solidFill>
                  <a:srgbClr val="FFC000"/>
                </a:solidFill>
                <a:effectLst>
                  <a:outerShdw dist="38100" dir="2700000" algn="bl" rotWithShape="0">
                    <a:schemeClr val="accent5"/>
                  </a:outerShdw>
                </a:effectLst>
                <a:latin typeface="Trebuchet MS" panose="020B0603020202020204" pitchFamily="34" charset="0"/>
              </a:rPr>
              <a:t>We hold these words in our hearts </a:t>
            </a:r>
            <a:br>
              <a:rPr lang="en-AU" sz="3600" b="1" dirty="0">
                <a:ln w="13462">
                  <a:solidFill>
                    <a:srgbClr val="C00000"/>
                  </a:solidFill>
                  <a:prstDash val="solid"/>
                </a:ln>
                <a:solidFill>
                  <a:srgbClr val="FFC000"/>
                </a:solidFill>
                <a:effectLst>
                  <a:outerShdw dist="38100" dir="2700000" algn="bl" rotWithShape="0">
                    <a:schemeClr val="accent5"/>
                  </a:outerShdw>
                </a:effectLst>
                <a:latin typeface="Trebuchet MS" panose="020B0603020202020204" pitchFamily="34" charset="0"/>
              </a:rPr>
            </a:br>
            <a:r>
              <a:rPr lang="en-AU" sz="3600" b="1" dirty="0">
                <a:ln w="13462">
                  <a:solidFill>
                    <a:srgbClr val="C00000"/>
                  </a:solidFill>
                  <a:prstDash val="solid"/>
                </a:ln>
                <a:solidFill>
                  <a:srgbClr val="FFC000"/>
                </a:solidFill>
                <a:effectLst>
                  <a:outerShdw dist="38100" dir="2700000" algn="bl" rotWithShape="0">
                    <a:schemeClr val="accent5"/>
                  </a:outerShdw>
                </a:effectLst>
                <a:latin typeface="Trebuchet MS" panose="020B0603020202020204" pitchFamily="34" charset="0"/>
              </a:rPr>
              <a:t>and place ourselves in your hands. </a:t>
            </a:r>
          </a:p>
          <a:p>
            <a:pPr marL="137160" indent="0" algn="ctr">
              <a:buNone/>
            </a:pPr>
            <a:r>
              <a:rPr lang="en-AU" sz="3600" b="1" dirty="0">
                <a:ln w="13462">
                  <a:solidFill>
                    <a:srgbClr val="C00000"/>
                  </a:solidFill>
                  <a:prstDash val="solid"/>
                </a:ln>
                <a:solidFill>
                  <a:srgbClr val="FFC000"/>
                </a:solidFill>
                <a:effectLst>
                  <a:outerShdw dist="38100" dir="2700000" algn="bl" rotWithShape="0">
                    <a:schemeClr val="accent5"/>
                  </a:outerShdw>
                </a:effectLst>
                <a:latin typeface="Trebuchet MS" panose="020B0603020202020204" pitchFamily="34" charset="0"/>
              </a:rPr>
              <a:t>Together, let us pray in the </a:t>
            </a:r>
            <a:br>
              <a:rPr lang="en-AU" sz="3600" b="1" dirty="0">
                <a:ln w="13462">
                  <a:solidFill>
                    <a:srgbClr val="C00000"/>
                  </a:solidFill>
                  <a:prstDash val="solid"/>
                </a:ln>
                <a:solidFill>
                  <a:srgbClr val="FFC000"/>
                </a:solidFill>
                <a:effectLst>
                  <a:outerShdw dist="38100" dir="2700000" algn="bl" rotWithShape="0">
                    <a:schemeClr val="accent5"/>
                  </a:outerShdw>
                </a:effectLst>
                <a:latin typeface="Trebuchet MS" panose="020B0603020202020204" pitchFamily="34" charset="0"/>
              </a:rPr>
            </a:br>
            <a:r>
              <a:rPr lang="en-AU" sz="3600" b="1" dirty="0">
                <a:ln w="13462">
                  <a:solidFill>
                    <a:srgbClr val="C00000"/>
                  </a:solidFill>
                  <a:prstDash val="solid"/>
                </a:ln>
                <a:solidFill>
                  <a:srgbClr val="FFC000"/>
                </a:solidFill>
                <a:effectLst>
                  <a:outerShdw dist="38100" dir="2700000" algn="bl" rotWithShape="0">
                    <a:schemeClr val="accent5"/>
                  </a:outerShdw>
                </a:effectLst>
                <a:latin typeface="Trebuchet MS" panose="020B0603020202020204" pitchFamily="34" charset="0"/>
              </a:rPr>
              <a:t>words that Jesus taught us:</a:t>
            </a:r>
          </a:p>
          <a:p>
            <a:pPr marL="137160" indent="0">
              <a:buNone/>
            </a:pPr>
            <a:endParaRPr lang="en-AU" sz="3600" b="1" dirty="0">
              <a:ln w="13462">
                <a:solidFill>
                  <a:srgbClr val="C00000"/>
                </a:solidFill>
                <a:prstDash val="solid"/>
              </a:ln>
              <a:solidFill>
                <a:srgbClr val="FFC000"/>
              </a:solidFill>
              <a:effectLst>
                <a:outerShdw dist="38100" dir="2700000" algn="bl" rotWithShape="0">
                  <a:schemeClr val="accent5"/>
                </a:outerShdw>
              </a:effectLst>
              <a:latin typeface="Trebuchet MS" panose="020B0603020202020204" pitchFamily="34" charset="0"/>
            </a:endParaRPr>
          </a:p>
          <a:p>
            <a:pPr marL="137160" indent="0" algn="ctr">
              <a:buNone/>
            </a:pPr>
            <a:r>
              <a:rPr lang="en-AU" sz="3600" b="1" dirty="0">
                <a:ln w="13462">
                  <a:solidFill>
                    <a:srgbClr val="C00000"/>
                  </a:solidFill>
                  <a:prstDash val="solid"/>
                </a:ln>
                <a:solidFill>
                  <a:srgbClr val="FFC000"/>
                </a:solidFill>
                <a:effectLst>
                  <a:outerShdw dist="38100" dir="2700000" algn="bl" rotWithShape="0">
                    <a:schemeClr val="accent5"/>
                  </a:outerShdw>
                </a:effectLst>
                <a:latin typeface="Trebuchet MS" panose="020B0603020202020204" pitchFamily="34" charset="0"/>
              </a:rPr>
              <a:t>Our Father…</a:t>
            </a:r>
          </a:p>
          <a:p>
            <a:pPr marL="137160" indent="0">
              <a:buNone/>
            </a:pPr>
            <a:endParaRPr lang="en-AU" sz="3600" b="1" dirty="0">
              <a:ln w="13462">
                <a:solidFill>
                  <a:srgbClr val="C00000"/>
                </a:solidFill>
                <a:prstDash val="solid"/>
              </a:ln>
              <a:solidFill>
                <a:srgbClr val="FFC000"/>
              </a:solidFill>
              <a:effectLst>
                <a:outerShdw dist="38100" dir="2700000" algn="bl" rotWithShape="0">
                  <a:schemeClr val="accent5"/>
                </a:outerShdw>
              </a:effectLst>
              <a:latin typeface="Trebuchet MS" panose="020B0603020202020204" pitchFamily="34" charset="0"/>
            </a:endParaRPr>
          </a:p>
        </p:txBody>
      </p:sp>
      <p:sp>
        <p:nvSpPr>
          <p:cNvPr id="4" name="Slide Number Placeholder 3"/>
          <p:cNvSpPr>
            <a:spLocks noGrp="1"/>
          </p:cNvSpPr>
          <p:nvPr>
            <p:ph type="sldNum" sz="quarter" idx="12"/>
          </p:nvPr>
        </p:nvSpPr>
        <p:spPr/>
        <p:txBody>
          <a:bodyPr/>
          <a:lstStyle/>
          <a:p>
            <a:fld id="{2754ED01-E2A0-4C1E-8E21-014B99041579}" type="slidenum">
              <a:rPr lang="en-US" smtClean="0"/>
              <a:pPr/>
              <a:t>10</a:t>
            </a:fld>
            <a:endParaRPr lang="en-US"/>
          </a:p>
        </p:txBody>
      </p:sp>
    </p:spTree>
    <p:extLst>
      <p:ext uri="{BB962C8B-B14F-4D97-AF65-F5344CB8AC3E}">
        <p14:creationId xmlns:p14="http://schemas.microsoft.com/office/powerpoint/2010/main" val="3168229577"/>
      </p:ext>
    </p:extLst>
  </p:cSld>
  <p:clrMapOvr>
    <a:masterClrMapping/>
  </p:clrMapOvr>
  <p:transition spd="slow">
    <p:split orient="vert"/>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food&#10;&#10;Description automatically generated">
            <a:extLst>
              <a:ext uri="{FF2B5EF4-FFF2-40B4-BE49-F238E27FC236}">
                <a16:creationId xmlns:a16="http://schemas.microsoft.com/office/drawing/2014/main" id="{BC67608A-BFBF-47DA-9F7E-A51906E8BCC3}"/>
              </a:ext>
            </a:extLst>
          </p:cNvPr>
          <p:cNvPicPr>
            <a:picLocks noChangeAspect="1"/>
          </p:cNvPicPr>
          <p:nvPr/>
        </p:nvPicPr>
        <p:blipFill>
          <a:blip r:embed="rId2" cstate="print">
            <a:alphaModFix amt="5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normAutofit/>
          </a:bodyPr>
          <a:lstStyle/>
          <a:p>
            <a:pPr algn="r"/>
            <a:r>
              <a:rPr lang="en-AU" sz="54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rebuchet MS" panose="020B0603020202020204" pitchFamily="34" charset="0"/>
                <a:ea typeface="+mn-ea"/>
                <a:cs typeface="+mn-cs"/>
              </a:rPr>
              <a:t>References</a:t>
            </a:r>
          </a:p>
        </p:txBody>
      </p:sp>
      <p:sp>
        <p:nvSpPr>
          <p:cNvPr id="3" name="Content Placeholder 2"/>
          <p:cNvSpPr>
            <a:spLocks noGrp="1"/>
          </p:cNvSpPr>
          <p:nvPr>
            <p:ph idx="1"/>
          </p:nvPr>
        </p:nvSpPr>
        <p:spPr/>
        <p:txBody>
          <a:bodyPr>
            <a:normAutofit/>
          </a:bodyPr>
          <a:lstStyle/>
          <a:p>
            <a:pPr marL="422910" indent="-285750"/>
            <a:r>
              <a:rPr lang="en-AU" sz="2000" dirty="0">
                <a:solidFill>
                  <a:srgbClr val="002060"/>
                </a:solidFill>
              </a:rPr>
              <a:t>God is near us – Liturgically Sound. </a:t>
            </a:r>
            <a:r>
              <a:rPr lang="en-GB" sz="2000" dirty="0">
                <a:solidFill>
                  <a:srgbClr val="002060"/>
                </a:solidFill>
              </a:rPr>
              <a:t>Used with permission under creative commons licence. </a:t>
            </a:r>
            <a:r>
              <a:rPr lang="en-AU" sz="2000" dirty="0">
                <a:solidFill>
                  <a:srgbClr val="002060"/>
                </a:solidFill>
              </a:rPr>
              <a:t> </a:t>
            </a:r>
          </a:p>
          <a:p>
            <a:pPr marL="137160" indent="0">
              <a:buNone/>
            </a:pPr>
            <a:r>
              <a:rPr lang="en-AU" sz="2000" dirty="0">
                <a:solidFill>
                  <a:srgbClr val="002060"/>
                </a:solidFill>
                <a:hlinkClick r:id="rId3"/>
              </a:rPr>
              <a:t>https://www.youtube.com/watch?v=oO_NZXLReBg</a:t>
            </a:r>
            <a:endParaRPr lang="en-AU" sz="2000" dirty="0">
              <a:solidFill>
                <a:srgbClr val="002060"/>
              </a:solidFill>
            </a:endParaRPr>
          </a:p>
          <a:p>
            <a:pPr marL="137160" indent="0">
              <a:buNone/>
            </a:pPr>
            <a:endParaRPr lang="en-AU" sz="2000" dirty="0">
              <a:solidFill>
                <a:srgbClr val="002060"/>
              </a:solidFill>
            </a:endParaRPr>
          </a:p>
          <a:p>
            <a:pPr marL="422910" indent="-285750"/>
            <a:r>
              <a:rPr lang="en-AU" sz="2000" dirty="0">
                <a:solidFill>
                  <a:srgbClr val="002060"/>
                </a:solidFill>
              </a:rPr>
              <a:t>Holy is the Lamb by Gus &amp; Iggy, from the album Jonah – </a:t>
            </a:r>
            <a:r>
              <a:rPr lang="en-GB" sz="2000" dirty="0">
                <a:solidFill>
                  <a:srgbClr val="002060"/>
                </a:solidFill>
              </a:rPr>
              <a:t>Used with permission under licence. </a:t>
            </a:r>
            <a:r>
              <a:rPr lang="en-AU" sz="2000" dirty="0">
                <a:solidFill>
                  <a:srgbClr val="002060"/>
                </a:solidFill>
              </a:rPr>
              <a:t> </a:t>
            </a:r>
          </a:p>
          <a:p>
            <a:pPr marL="137160" indent="0">
              <a:buNone/>
            </a:pPr>
            <a:r>
              <a:rPr lang="en-AU" sz="2000" dirty="0">
                <a:hlinkClick r:id="rId4"/>
              </a:rPr>
              <a:t>https://www.youtube.com/watch?v=Ut7D6epxfFA</a:t>
            </a:r>
            <a:endParaRPr lang="en-AU" sz="2000" dirty="0"/>
          </a:p>
          <a:p>
            <a:pPr marL="137160" indent="0">
              <a:buNone/>
            </a:pPr>
            <a:endParaRPr lang="en-AU" sz="2000" dirty="0"/>
          </a:p>
          <a:p>
            <a:pPr marL="137160" indent="0">
              <a:buNone/>
            </a:pPr>
            <a:r>
              <a:rPr lang="en-AU" sz="2000" dirty="0"/>
              <a:t>Background images – purchased from shutterstock.com and christianpics.co </a:t>
            </a:r>
          </a:p>
        </p:txBody>
      </p:sp>
      <p:sp>
        <p:nvSpPr>
          <p:cNvPr id="4" name="Slide Number Placeholder 3"/>
          <p:cNvSpPr>
            <a:spLocks noGrp="1"/>
          </p:cNvSpPr>
          <p:nvPr>
            <p:ph type="sldNum" sz="quarter" idx="12"/>
          </p:nvPr>
        </p:nvSpPr>
        <p:spPr/>
        <p:txBody>
          <a:bodyPr/>
          <a:lstStyle/>
          <a:p>
            <a:fld id="{2754ED01-E2A0-4C1E-8E21-014B99041579}" type="slidenum">
              <a:rPr lang="en-US" smtClean="0"/>
              <a:pPr/>
              <a:t>11</a:t>
            </a:fld>
            <a:endParaRPr lang="en-US"/>
          </a:p>
        </p:txBody>
      </p:sp>
    </p:spTree>
    <p:extLst>
      <p:ext uri="{BB962C8B-B14F-4D97-AF65-F5344CB8AC3E}">
        <p14:creationId xmlns:p14="http://schemas.microsoft.com/office/powerpoint/2010/main" val="1154987773"/>
      </p:ext>
    </p:extLst>
  </p:cSld>
  <p:clrMapOvr>
    <a:masterClrMapping/>
  </p:clrMapOvr>
  <p:transition spd="slow">
    <p:split orient="vert"/>
  </p:transition>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7C71C89241849A80DABBEF14F3F3B" ma:contentTypeVersion="16" ma:contentTypeDescription="Create a new document." ma:contentTypeScope="" ma:versionID="9a5d64c0cb36e5888dfd3d5ebd22d52b">
  <xsd:schema xmlns:xsd="http://www.w3.org/2001/XMLSchema" xmlns:xs="http://www.w3.org/2001/XMLSchema" xmlns:p="http://schemas.microsoft.com/office/2006/metadata/properties" xmlns:ns2="756f9fca-6c8b-4e72-98d6-4f1de215d9c9" xmlns:ns3="86d7f084-eb42-418b-839a-d70071c42069" targetNamespace="http://schemas.microsoft.com/office/2006/metadata/properties" ma:root="true" ma:fieldsID="e1fa94a1a48dfc97c261bca641c663d0" ns2:_="" ns3:_="">
    <xsd:import namespace="756f9fca-6c8b-4e72-98d6-4f1de215d9c9"/>
    <xsd:import namespace="86d7f084-eb42-418b-839a-d70071c42069"/>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ServiceAutoTags" minOccurs="0"/>
                <xsd:element ref="ns2:MediaLengthInSeconds" minOccurs="0"/>
                <xsd:element ref="ns2:MediaServiceAutoKeyPoints" minOccurs="0"/>
                <xsd:element ref="ns2:MediaServiceKeyPoint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56f9fca-6c8b-4e72-98d6-4f1de215d9c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3a085930-80ae-4405-a647-be616eaa5079"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GenerationTime" ma:index="21" nillable="true" ma:displayName="MediaServiceGenerationTime" ma:hidden="true" ma:internalName="MediaServiceGenerationTime" ma:readOnly="true">
      <xsd:simpleType>
        <xsd:restriction base="dms:Text"/>
      </xsd:simpleType>
    </xsd:element>
    <xsd:element name="MediaServiceEventHashCode" ma:index="22" nillable="true" ma:displayName="MediaServiceEventHashCode" ma:hidden="true" ma:internalName="MediaServiceEventHashCode" ma:readOnly="true">
      <xsd:simpleType>
        <xsd:restriction base="dms:Text"/>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6d7f084-eb42-418b-839a-d70071c42069"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19" nillable="true" ma:displayName="Taxonomy Catch All Column" ma:hidden="true" ma:list="{1b3579cf-7041-4f6b-aee0-e8d403e7c7ca}" ma:internalName="TaxCatchAll" ma:showField="CatchAllData" ma:web="86d7f084-eb42-418b-839a-d70071c4206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756f9fca-6c8b-4e72-98d6-4f1de215d9c9">
      <Terms xmlns="http://schemas.microsoft.com/office/infopath/2007/PartnerControls"/>
    </lcf76f155ced4ddcb4097134ff3c332f>
    <TaxCatchAll xmlns="86d7f084-eb42-418b-839a-d70071c42069" xsi:nil="true"/>
  </documentManagement>
</p:properties>
</file>

<file path=customXml/itemProps1.xml><?xml version="1.0" encoding="utf-8"?>
<ds:datastoreItem xmlns:ds="http://schemas.openxmlformats.org/officeDocument/2006/customXml" ds:itemID="{57B49B82-D637-4916-9E1C-1C1BA0D84FC7}"/>
</file>

<file path=customXml/itemProps2.xml><?xml version="1.0" encoding="utf-8"?>
<ds:datastoreItem xmlns:ds="http://schemas.openxmlformats.org/officeDocument/2006/customXml" ds:itemID="{ED62B25E-140D-4D31-A7EE-FB2B56EDE112}"/>
</file>

<file path=customXml/itemProps3.xml><?xml version="1.0" encoding="utf-8"?>
<ds:datastoreItem xmlns:ds="http://schemas.openxmlformats.org/officeDocument/2006/customXml" ds:itemID="{7701999B-C6AE-43BA-B926-3236EE097B35}"/>
</file>

<file path=docProps/app.xml><?xml version="1.0" encoding="utf-8"?>
<Properties xmlns="http://schemas.openxmlformats.org/officeDocument/2006/extended-properties" xmlns:vt="http://schemas.openxmlformats.org/officeDocument/2006/docPropsVTypes">
  <Template>Office Theme</Template>
  <TotalTime>430</TotalTime>
  <Words>375</Words>
  <Application>Microsoft Office PowerPoint</Application>
  <PresentationFormat>Widescreen</PresentationFormat>
  <Paragraphs>60</Paragraphs>
  <Slides>11</Slides>
  <Notes>2</Notes>
  <HiddenSlides>0</HiddenSlides>
  <MMClips>3</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Calibri Light</vt:lpstr>
      <vt:lpstr>Trebuchet MS</vt:lpstr>
      <vt:lpstr>Office Theme</vt:lpstr>
      <vt:lpstr>Just as I have  loved you</vt:lpstr>
      <vt:lpstr>PowerPoint Presentation</vt:lpstr>
      <vt:lpstr>Love</vt:lpstr>
      <vt:lpstr>How Does God Love Us? </vt:lpstr>
      <vt:lpstr>The Suffering Servant</vt:lpstr>
      <vt:lpstr>Group Discussion</vt:lpstr>
      <vt:lpstr>Holy is the Lamb (Gus &amp; Iggy)</vt:lpstr>
      <vt:lpstr>Prayer</vt:lpstr>
      <vt:lpstr>PowerPoint Presentation</vt:lpstr>
      <vt:lpstr>PowerPoint Presentation</vt:lpstr>
      <vt:lpstr>References</vt:lpstr>
    </vt:vector>
  </TitlesOfParts>
  <Company>Diocese of Broken Bay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Just as I have   loved you</dc:title>
  <dc:creator>Michael Tebbutt</dc:creator>
  <cp:lastModifiedBy>Richard Healey</cp:lastModifiedBy>
  <cp:revision>21</cp:revision>
  <cp:lastPrinted>2019-08-07T04:29:27Z</cp:lastPrinted>
  <dcterms:created xsi:type="dcterms:W3CDTF">2017-04-02T10:15:26Z</dcterms:created>
  <dcterms:modified xsi:type="dcterms:W3CDTF">2019-09-06T03:37:21Z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0x0101006A27C71C89241849A80DABBEF14F3F3B</vt:lpwstr>
  </property>
</Properties>
</file>