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3.xml" ContentType="application/vnd.openxmlformats-officedocument.presentationml.notesSlide+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8" r:id="rId3"/>
    <p:sldId id="259" r:id="rId4"/>
    <p:sldId id="260" r:id="rId5"/>
    <p:sldId id="261" r:id="rId6"/>
    <p:sldId id="266" r:id="rId7"/>
    <p:sldId id="284" r:id="rId8"/>
    <p:sldId id="286" r:id="rId9"/>
    <p:sldId id="285" r:id="rId10"/>
    <p:sldId id="287" r:id="rId11"/>
    <p:sldId id="274" r:id="rId12"/>
    <p:sldId id="288" r:id="rId13"/>
    <p:sldId id="282" r:id="rId14"/>
    <p:sldId id="280" r:id="rId15"/>
    <p:sldId id="279" r:id="rId16"/>
    <p:sldId id="281" r:id="rId17"/>
    <p:sldId id="278" r:id="rId18"/>
    <p:sldId id="269" r:id="rId19"/>
    <p:sldId id="265" r:id="rId20"/>
    <p:sldId id="283" r:id="rId21"/>
  </p:sldIdLst>
  <p:sldSz cx="12192000" cy="6858000"/>
  <p:notesSz cx="5519738"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A3038"/>
    <a:srgbClr val="000000"/>
    <a:srgbClr val="000066"/>
    <a:srgbClr val="99CCFF"/>
    <a:srgbClr val="66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5" autoAdjust="0"/>
    <p:restoredTop sz="94719" autoAdjust="0"/>
  </p:normalViewPr>
  <p:slideViewPr>
    <p:cSldViewPr>
      <p:cViewPr varScale="1">
        <p:scale>
          <a:sx n="104" d="100"/>
          <a:sy n="104" d="100"/>
        </p:scale>
        <p:origin x="756"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391886" cy="511731"/>
          </a:xfrm>
          <a:prstGeom prst="rect">
            <a:avLst/>
          </a:prstGeom>
        </p:spPr>
        <p:txBody>
          <a:bodyPr vert="horz" lIns="90019" tIns="45010" rIns="90019" bIns="45010" rtlCol="0"/>
          <a:lstStyle>
            <a:lvl1pPr algn="l">
              <a:defRPr sz="1200"/>
            </a:lvl1pPr>
          </a:lstStyle>
          <a:p>
            <a:endParaRPr lang="en-AU"/>
          </a:p>
        </p:txBody>
      </p:sp>
      <p:sp>
        <p:nvSpPr>
          <p:cNvPr id="3" name="Date Placeholder 2"/>
          <p:cNvSpPr>
            <a:spLocks noGrp="1"/>
          </p:cNvSpPr>
          <p:nvPr>
            <p:ph type="dt" idx="1"/>
          </p:nvPr>
        </p:nvSpPr>
        <p:spPr>
          <a:xfrm>
            <a:off x="3126574" y="0"/>
            <a:ext cx="2391886" cy="511731"/>
          </a:xfrm>
          <a:prstGeom prst="rect">
            <a:avLst/>
          </a:prstGeom>
        </p:spPr>
        <p:txBody>
          <a:bodyPr vert="horz" lIns="90019" tIns="45010" rIns="90019" bIns="45010" rtlCol="0"/>
          <a:lstStyle>
            <a:lvl1pPr algn="r">
              <a:defRPr sz="1200"/>
            </a:lvl1pPr>
          </a:lstStyle>
          <a:p>
            <a:fld id="{BDFFEFB7-F420-495C-8CD3-C93F103532A0}" type="datetimeFigureOut">
              <a:rPr lang="en-AU" smtClean="0"/>
              <a:t>6/09/2019</a:t>
            </a:fld>
            <a:endParaRPr lang="en-AU"/>
          </a:p>
        </p:txBody>
      </p:sp>
      <p:sp>
        <p:nvSpPr>
          <p:cNvPr id="4" name="Slide Image Placeholder 3"/>
          <p:cNvSpPr>
            <a:spLocks noGrp="1" noRot="1" noChangeAspect="1"/>
          </p:cNvSpPr>
          <p:nvPr>
            <p:ph type="sldImg" idx="2"/>
          </p:nvPr>
        </p:nvSpPr>
        <p:spPr>
          <a:xfrm>
            <a:off x="-649288" y="768350"/>
            <a:ext cx="6818313" cy="3836988"/>
          </a:xfrm>
          <a:prstGeom prst="rect">
            <a:avLst/>
          </a:prstGeom>
          <a:noFill/>
          <a:ln w="12700">
            <a:solidFill>
              <a:prstClr val="black"/>
            </a:solidFill>
          </a:ln>
        </p:spPr>
        <p:txBody>
          <a:bodyPr vert="horz" lIns="90019" tIns="45010" rIns="90019" bIns="45010" rtlCol="0" anchor="ctr"/>
          <a:lstStyle/>
          <a:p>
            <a:endParaRPr lang="en-AU"/>
          </a:p>
        </p:txBody>
      </p:sp>
      <p:sp>
        <p:nvSpPr>
          <p:cNvPr id="5" name="Notes Placeholder 4"/>
          <p:cNvSpPr>
            <a:spLocks noGrp="1"/>
          </p:cNvSpPr>
          <p:nvPr>
            <p:ph type="body" sz="quarter" idx="3"/>
          </p:nvPr>
        </p:nvSpPr>
        <p:spPr>
          <a:xfrm>
            <a:off x="551974" y="4861441"/>
            <a:ext cx="4415790" cy="4605576"/>
          </a:xfrm>
          <a:prstGeom prst="rect">
            <a:avLst/>
          </a:prstGeom>
        </p:spPr>
        <p:txBody>
          <a:bodyPr vert="horz" lIns="90019" tIns="45010" rIns="90019" bIns="4501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9721106"/>
            <a:ext cx="2391886" cy="511731"/>
          </a:xfrm>
          <a:prstGeom prst="rect">
            <a:avLst/>
          </a:prstGeom>
        </p:spPr>
        <p:txBody>
          <a:bodyPr vert="horz" lIns="90019" tIns="45010" rIns="90019" bIns="45010" rtlCol="0" anchor="b"/>
          <a:lstStyle>
            <a:lvl1pPr algn="l">
              <a:defRPr sz="1200"/>
            </a:lvl1pPr>
          </a:lstStyle>
          <a:p>
            <a:endParaRPr lang="en-AU"/>
          </a:p>
        </p:txBody>
      </p:sp>
      <p:sp>
        <p:nvSpPr>
          <p:cNvPr id="7" name="Slide Number Placeholder 6"/>
          <p:cNvSpPr>
            <a:spLocks noGrp="1"/>
          </p:cNvSpPr>
          <p:nvPr>
            <p:ph type="sldNum" sz="quarter" idx="5"/>
          </p:nvPr>
        </p:nvSpPr>
        <p:spPr>
          <a:xfrm>
            <a:off x="3126574" y="9721106"/>
            <a:ext cx="2391886" cy="511731"/>
          </a:xfrm>
          <a:prstGeom prst="rect">
            <a:avLst/>
          </a:prstGeom>
        </p:spPr>
        <p:txBody>
          <a:bodyPr vert="horz" lIns="90019" tIns="45010" rIns="90019" bIns="45010" rtlCol="0" anchor="b"/>
          <a:lstStyle>
            <a:lvl1pPr algn="r">
              <a:defRPr sz="1200"/>
            </a:lvl1pPr>
          </a:lstStyle>
          <a:p>
            <a:fld id="{588A9DCE-DA1E-4DD6-AD08-DDA87C11DE87}" type="slidenum">
              <a:rPr lang="en-AU" smtClean="0"/>
              <a:t>‹#›</a:t>
            </a:fld>
            <a:endParaRPr lang="en-AU"/>
          </a:p>
        </p:txBody>
      </p:sp>
    </p:spTree>
    <p:extLst>
      <p:ext uri="{BB962C8B-B14F-4D97-AF65-F5344CB8AC3E}">
        <p14:creationId xmlns:p14="http://schemas.microsoft.com/office/powerpoint/2010/main" val="2650921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Slide will automatically transition at end of the video.</a:t>
            </a:r>
            <a:r>
              <a:rPr lang="en-AU" dirty="0"/>
              <a:t> 2.36</a:t>
            </a:r>
          </a:p>
        </p:txBody>
      </p:sp>
      <p:sp>
        <p:nvSpPr>
          <p:cNvPr id="4" name="Slide Number Placeholder 3"/>
          <p:cNvSpPr>
            <a:spLocks noGrp="1"/>
          </p:cNvSpPr>
          <p:nvPr>
            <p:ph type="sldNum" sz="quarter" idx="5"/>
          </p:nvPr>
        </p:nvSpPr>
        <p:spPr/>
        <p:txBody>
          <a:bodyPr/>
          <a:lstStyle/>
          <a:p>
            <a:fld id="{588A9DCE-DA1E-4DD6-AD08-DDA87C11DE87}" type="slidenum">
              <a:rPr lang="en-AU" smtClean="0"/>
              <a:t>5</a:t>
            </a:fld>
            <a:endParaRPr lang="en-AU"/>
          </a:p>
        </p:txBody>
      </p:sp>
    </p:spTree>
    <p:extLst>
      <p:ext uri="{BB962C8B-B14F-4D97-AF65-F5344CB8AC3E}">
        <p14:creationId xmlns:p14="http://schemas.microsoft.com/office/powerpoint/2010/main" val="35443008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Slide will automatically transition at end of the video.</a:t>
            </a:r>
            <a:r>
              <a:rPr lang="en-AU" dirty="0"/>
              <a:t> 2.20</a:t>
            </a:r>
          </a:p>
        </p:txBody>
      </p:sp>
      <p:sp>
        <p:nvSpPr>
          <p:cNvPr id="4" name="Slide Number Placeholder 3"/>
          <p:cNvSpPr>
            <a:spLocks noGrp="1"/>
          </p:cNvSpPr>
          <p:nvPr>
            <p:ph type="sldNum" sz="quarter" idx="5"/>
          </p:nvPr>
        </p:nvSpPr>
        <p:spPr/>
        <p:txBody>
          <a:bodyPr/>
          <a:lstStyle/>
          <a:p>
            <a:fld id="{588A9DCE-DA1E-4DD6-AD08-DDA87C11DE87}" type="slidenum">
              <a:rPr lang="en-AU" smtClean="0"/>
              <a:t>13</a:t>
            </a:fld>
            <a:endParaRPr lang="en-AU"/>
          </a:p>
        </p:txBody>
      </p:sp>
    </p:spTree>
    <p:extLst>
      <p:ext uri="{BB962C8B-B14F-4D97-AF65-F5344CB8AC3E}">
        <p14:creationId xmlns:p14="http://schemas.microsoft.com/office/powerpoint/2010/main" val="19612931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Slide will automatically transition at end of the video.</a:t>
            </a:r>
            <a:r>
              <a:rPr lang="en-AU" dirty="0"/>
              <a:t> 4.23</a:t>
            </a:r>
          </a:p>
        </p:txBody>
      </p:sp>
      <p:sp>
        <p:nvSpPr>
          <p:cNvPr id="4" name="Slide Number Placeholder 3"/>
          <p:cNvSpPr>
            <a:spLocks noGrp="1"/>
          </p:cNvSpPr>
          <p:nvPr>
            <p:ph type="sldNum" sz="quarter" idx="5"/>
          </p:nvPr>
        </p:nvSpPr>
        <p:spPr/>
        <p:txBody>
          <a:bodyPr/>
          <a:lstStyle/>
          <a:p>
            <a:fld id="{588A9DCE-DA1E-4DD6-AD08-DDA87C11DE87}" type="slidenum">
              <a:rPr lang="en-AU" smtClean="0"/>
              <a:t>19</a:t>
            </a:fld>
            <a:endParaRPr lang="en-AU"/>
          </a:p>
        </p:txBody>
      </p:sp>
    </p:spTree>
    <p:extLst>
      <p:ext uri="{BB962C8B-B14F-4D97-AF65-F5344CB8AC3E}">
        <p14:creationId xmlns:p14="http://schemas.microsoft.com/office/powerpoint/2010/main" val="15562293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AU"/>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17222FDE-48F9-4ECC-A4E0-39E7A6E20E70}" type="datetimeFigureOut">
              <a:rPr lang="en-AU" smtClean="0"/>
              <a:t>6/09/2019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9506C9A-D05D-45AD-90A2-907E52F3B0BC}" type="slidenum">
              <a:rPr lang="en-AU" smtClean="0"/>
              <a:t>‹#›</a:t>
            </a:fld>
            <a:endParaRPr lang="en-AU"/>
          </a:p>
        </p:txBody>
      </p:sp>
    </p:spTree>
    <p:extLst>
      <p:ext uri="{BB962C8B-B14F-4D97-AF65-F5344CB8AC3E}">
        <p14:creationId xmlns:p14="http://schemas.microsoft.com/office/powerpoint/2010/main" val="28532736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17222FDE-48F9-4ECC-A4E0-39E7A6E20E70}" type="datetimeFigureOut">
              <a:rPr lang="en-AU" smtClean="0"/>
              <a:t>6/09/2019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9506C9A-D05D-45AD-90A2-907E52F3B0BC}" type="slidenum">
              <a:rPr lang="en-AU" smtClean="0"/>
              <a:t>‹#›</a:t>
            </a:fld>
            <a:endParaRPr lang="en-AU"/>
          </a:p>
        </p:txBody>
      </p:sp>
    </p:spTree>
    <p:extLst>
      <p:ext uri="{BB962C8B-B14F-4D97-AF65-F5344CB8AC3E}">
        <p14:creationId xmlns:p14="http://schemas.microsoft.com/office/powerpoint/2010/main" val="30595869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7222FDE-48F9-4ECC-A4E0-39E7A6E20E70}" type="datetimeFigureOut">
              <a:rPr lang="en-AU" smtClean="0"/>
              <a:t>6/09/2019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9506C9A-D05D-45AD-90A2-907E52F3B0BC}" type="slidenum">
              <a:rPr lang="en-AU" smtClean="0"/>
              <a:t>‹#›</a:t>
            </a:fld>
            <a:endParaRPr lang="en-AU"/>
          </a:p>
        </p:txBody>
      </p:sp>
    </p:spTree>
    <p:extLst>
      <p:ext uri="{BB962C8B-B14F-4D97-AF65-F5344CB8AC3E}">
        <p14:creationId xmlns:p14="http://schemas.microsoft.com/office/powerpoint/2010/main" val="4064928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17222FDE-48F9-4ECC-A4E0-39E7A6E20E70}" type="datetimeFigureOut">
              <a:rPr lang="en-AU" smtClean="0"/>
              <a:t>6/09/2019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9506C9A-D05D-45AD-90A2-907E52F3B0BC}" type="slidenum">
              <a:rPr lang="en-AU" smtClean="0"/>
              <a:t>‹#›</a:t>
            </a:fld>
            <a:endParaRPr lang="en-AU"/>
          </a:p>
        </p:txBody>
      </p:sp>
    </p:spTree>
    <p:extLst>
      <p:ext uri="{BB962C8B-B14F-4D97-AF65-F5344CB8AC3E}">
        <p14:creationId xmlns:p14="http://schemas.microsoft.com/office/powerpoint/2010/main" val="8322603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17222FDE-48F9-4ECC-A4E0-39E7A6E20E70}" type="datetimeFigureOut">
              <a:rPr lang="en-AU" smtClean="0"/>
              <a:t>6/09/2019</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99506C9A-D05D-45AD-90A2-907E52F3B0BC}" type="slidenum">
              <a:rPr lang="en-AU" smtClean="0"/>
              <a:t>‹#›</a:t>
            </a:fld>
            <a:endParaRPr lang="en-AU"/>
          </a:p>
        </p:txBody>
      </p:sp>
    </p:spTree>
    <p:extLst>
      <p:ext uri="{BB962C8B-B14F-4D97-AF65-F5344CB8AC3E}">
        <p14:creationId xmlns:p14="http://schemas.microsoft.com/office/powerpoint/2010/main" val="30678278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17222FDE-48F9-4ECC-A4E0-39E7A6E20E70}" type="datetimeFigureOut">
              <a:rPr lang="en-AU" smtClean="0"/>
              <a:t>6/09/2019</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99506C9A-D05D-45AD-90A2-907E52F3B0BC}" type="slidenum">
              <a:rPr lang="en-AU" smtClean="0"/>
              <a:t>‹#›</a:t>
            </a:fld>
            <a:endParaRPr lang="en-AU"/>
          </a:p>
        </p:txBody>
      </p:sp>
    </p:spTree>
    <p:extLst>
      <p:ext uri="{BB962C8B-B14F-4D97-AF65-F5344CB8AC3E}">
        <p14:creationId xmlns:p14="http://schemas.microsoft.com/office/powerpoint/2010/main" val="1241426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222FDE-48F9-4ECC-A4E0-39E7A6E20E70}" type="datetimeFigureOut">
              <a:rPr lang="en-AU" smtClean="0"/>
              <a:t>6/09/2019</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99506C9A-D05D-45AD-90A2-907E52F3B0BC}" type="slidenum">
              <a:rPr lang="en-AU" smtClean="0"/>
              <a:t>‹#›</a:t>
            </a:fld>
            <a:endParaRPr lang="en-AU"/>
          </a:p>
        </p:txBody>
      </p:sp>
    </p:spTree>
    <p:extLst>
      <p:ext uri="{BB962C8B-B14F-4D97-AF65-F5344CB8AC3E}">
        <p14:creationId xmlns:p14="http://schemas.microsoft.com/office/powerpoint/2010/main" val="26856545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7222FDE-48F9-4ECC-A4E0-39E7A6E20E70}" type="datetimeFigureOut">
              <a:rPr lang="en-AU" smtClean="0"/>
              <a:t>6/09/2019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9506C9A-D05D-45AD-90A2-907E52F3B0BC}" type="slidenum">
              <a:rPr lang="en-AU" smtClean="0"/>
              <a:t>‹#›</a:t>
            </a:fld>
            <a:endParaRPr lang="en-AU"/>
          </a:p>
        </p:txBody>
      </p:sp>
    </p:spTree>
    <p:extLst>
      <p:ext uri="{BB962C8B-B14F-4D97-AF65-F5344CB8AC3E}">
        <p14:creationId xmlns:p14="http://schemas.microsoft.com/office/powerpoint/2010/main" val="31897481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7222FDE-48F9-4ECC-A4E0-39E7A6E20E70}" type="datetimeFigureOut">
              <a:rPr lang="en-AU" smtClean="0"/>
              <a:t>6/09/2019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9506C9A-D05D-45AD-90A2-907E52F3B0BC}" type="slidenum">
              <a:rPr lang="en-AU" smtClean="0"/>
              <a:t>‹#›</a:t>
            </a:fld>
            <a:endParaRPr lang="en-AU"/>
          </a:p>
        </p:txBody>
      </p:sp>
    </p:spTree>
    <p:extLst>
      <p:ext uri="{BB962C8B-B14F-4D97-AF65-F5344CB8AC3E}">
        <p14:creationId xmlns:p14="http://schemas.microsoft.com/office/powerpoint/2010/main" val="13892164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17222FDE-48F9-4ECC-A4E0-39E7A6E20E70}" type="datetimeFigureOut">
              <a:rPr lang="en-AU" smtClean="0"/>
              <a:t>6/09/2019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9506C9A-D05D-45AD-90A2-907E52F3B0BC}" type="slidenum">
              <a:rPr lang="en-AU" smtClean="0"/>
              <a:t>‹#›</a:t>
            </a:fld>
            <a:endParaRPr lang="en-AU"/>
          </a:p>
        </p:txBody>
      </p:sp>
    </p:spTree>
    <p:extLst>
      <p:ext uri="{BB962C8B-B14F-4D97-AF65-F5344CB8AC3E}">
        <p14:creationId xmlns:p14="http://schemas.microsoft.com/office/powerpoint/2010/main" val="30574627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17222FDE-48F9-4ECC-A4E0-39E7A6E20E70}" type="datetimeFigureOut">
              <a:rPr lang="en-AU" smtClean="0"/>
              <a:t>6/09/2019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9506C9A-D05D-45AD-90A2-907E52F3B0BC}" type="slidenum">
              <a:rPr lang="en-AU" smtClean="0"/>
              <a:t>‹#›</a:t>
            </a:fld>
            <a:endParaRPr lang="en-AU"/>
          </a:p>
        </p:txBody>
      </p:sp>
    </p:spTree>
    <p:extLst>
      <p:ext uri="{BB962C8B-B14F-4D97-AF65-F5344CB8AC3E}">
        <p14:creationId xmlns:p14="http://schemas.microsoft.com/office/powerpoint/2010/main" val="34857629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222FDE-48F9-4ECC-A4E0-39E7A6E20E70}" type="datetimeFigureOut">
              <a:rPr lang="en-AU" smtClean="0"/>
              <a:t>6/09/2019</a:t>
            </a:fld>
            <a:endParaRPr lang="en-AU"/>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506C9A-D05D-45AD-90A2-907E52F3B0BC}" type="slidenum">
              <a:rPr lang="en-AU" smtClean="0"/>
              <a:t>‹#›</a:t>
            </a:fld>
            <a:endParaRPr lang="en-AU"/>
          </a:p>
        </p:txBody>
      </p:sp>
    </p:spTree>
    <p:extLst>
      <p:ext uri="{BB962C8B-B14F-4D97-AF65-F5344CB8AC3E}">
        <p14:creationId xmlns:p14="http://schemas.microsoft.com/office/powerpoint/2010/main" val="42661157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8.png"/><Relationship Id="rId4" Type="http://schemas.openxmlformats.org/officeDocument/2006/relationships/notesSlide" Target="../notesSlides/notesSlide1.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3.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17.png"/><Relationship Id="rId4" Type="http://schemas.openxmlformats.org/officeDocument/2006/relationships/notesSlide" Target="../notesSlides/notesSlide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3.png"/><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5.mp4"/><Relationship Id="rId1" Type="http://schemas.microsoft.com/office/2007/relationships/media" Target="../media/media5.mp4"/><Relationship Id="rId5" Type="http://schemas.openxmlformats.org/officeDocument/2006/relationships/image" Target="../media/image23.png"/><Relationship Id="rId4" Type="http://schemas.openxmlformats.org/officeDocument/2006/relationships/notesSlide" Target="../notesSlides/notesSlide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large crowd of people in a field&#10;&#10;Description automatically generated">
            <a:extLst>
              <a:ext uri="{FF2B5EF4-FFF2-40B4-BE49-F238E27FC236}">
                <a16:creationId xmlns:a16="http://schemas.microsoft.com/office/drawing/2014/main" id="{182CCAAE-BC28-45A6-B77F-FE8FB6C855B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 t="11675" r="165" b="4089"/>
          <a:stretch/>
        </p:blipFill>
        <p:spPr>
          <a:xfrm>
            <a:off x="0" y="-17524"/>
            <a:ext cx="12192000" cy="6858000"/>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620514">
            <a:off x="6455157" y="2834103"/>
            <a:ext cx="3369699" cy="22497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2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94212">
            <a:off x="8183642" y="786347"/>
            <a:ext cx="3390381" cy="236874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29"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1132298">
            <a:off x="8675836" y="4358942"/>
            <a:ext cx="3241838" cy="216091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itle 1"/>
          <p:cNvSpPr>
            <a:spLocks noGrp="1"/>
          </p:cNvSpPr>
          <p:nvPr>
            <p:ph type="ctrTitle"/>
          </p:nvPr>
        </p:nvSpPr>
        <p:spPr>
          <a:xfrm>
            <a:off x="148318" y="881772"/>
            <a:ext cx="6179975" cy="2196480"/>
          </a:xfrm>
          <a:noFill/>
          <a:ln>
            <a:noFill/>
          </a:ln>
        </p:spPr>
        <p:style>
          <a:lnRef idx="1">
            <a:schemeClr val="accent4"/>
          </a:lnRef>
          <a:fillRef idx="2">
            <a:schemeClr val="accent4"/>
          </a:fillRef>
          <a:effectRef idx="1">
            <a:schemeClr val="accent4"/>
          </a:effectRef>
          <a:fontRef idx="minor">
            <a:schemeClr val="dk1"/>
          </a:fontRef>
        </p:style>
        <p:txBody>
          <a:bodyPr anchor="ctr">
            <a:noAutofit/>
          </a:bodyPr>
          <a:lstStyle/>
          <a:p>
            <a:pPr>
              <a:lnSpc>
                <a:spcPts val="5000"/>
              </a:lnSpc>
            </a:pPr>
            <a:r>
              <a:rPr lang="en-AU" sz="11500" b="1" dirty="0">
                <a:ln w="22225">
                  <a:solidFill>
                    <a:schemeClr val="accent2"/>
                  </a:solidFill>
                  <a:prstDash val="solid"/>
                </a:ln>
                <a:solidFill>
                  <a:schemeClr val="accent2">
                    <a:lumMod val="40000"/>
                    <a:lumOff val="60000"/>
                  </a:schemeClr>
                </a:solidFill>
                <a:latin typeface="Aharoni" panose="02010803020104030203" pitchFamily="2" charset="-79"/>
                <a:cs typeface="Aharoni" panose="02010803020104030203" pitchFamily="2" charset="-79"/>
              </a:rPr>
              <a:t>Jesus as</a:t>
            </a:r>
            <a:br>
              <a:rPr lang="en-AU" sz="11500" b="1" dirty="0">
                <a:ln w="22225">
                  <a:solidFill>
                    <a:schemeClr val="accent2"/>
                  </a:solidFill>
                  <a:prstDash val="solid"/>
                </a:ln>
                <a:solidFill>
                  <a:schemeClr val="accent2">
                    <a:lumMod val="40000"/>
                    <a:lumOff val="60000"/>
                  </a:schemeClr>
                </a:solidFill>
                <a:latin typeface="Aharoni" panose="02010803020104030203" pitchFamily="2" charset="-79"/>
                <a:cs typeface="Aharoni" panose="02010803020104030203" pitchFamily="2" charset="-79"/>
              </a:rPr>
            </a:br>
            <a:r>
              <a:rPr lang="en-AU" sz="11500" b="1" dirty="0">
                <a:ln w="22225">
                  <a:solidFill>
                    <a:schemeClr val="accent2"/>
                  </a:solidFill>
                  <a:prstDash val="solid"/>
                </a:ln>
                <a:solidFill>
                  <a:schemeClr val="accent2">
                    <a:lumMod val="40000"/>
                    <a:lumOff val="60000"/>
                  </a:schemeClr>
                </a:solidFill>
                <a:latin typeface="Aharoni" panose="02010803020104030203" pitchFamily="2" charset="-79"/>
                <a:cs typeface="Aharoni" panose="02010803020104030203" pitchFamily="2" charset="-79"/>
              </a:rPr>
              <a:t> Refugee</a:t>
            </a:r>
          </a:p>
        </p:txBody>
      </p:sp>
      <p:sp>
        <p:nvSpPr>
          <p:cNvPr id="6" name="Rectangle 5">
            <a:extLst>
              <a:ext uri="{FF2B5EF4-FFF2-40B4-BE49-F238E27FC236}">
                <a16:creationId xmlns:a16="http://schemas.microsoft.com/office/drawing/2014/main" id="{D49CB835-4ADD-4595-8EA2-A5A2302ADD19}"/>
              </a:ext>
            </a:extLst>
          </p:cNvPr>
          <p:cNvSpPr/>
          <p:nvPr/>
        </p:nvSpPr>
        <p:spPr>
          <a:xfrm>
            <a:off x="336886" y="6257020"/>
            <a:ext cx="4426468" cy="369332"/>
          </a:xfrm>
          <a:prstGeom prst="rect">
            <a:avLst/>
          </a:prstGeom>
        </p:spPr>
        <p:style>
          <a:lnRef idx="1">
            <a:schemeClr val="accent4"/>
          </a:lnRef>
          <a:fillRef idx="2">
            <a:schemeClr val="accent4"/>
          </a:fillRef>
          <a:effectRef idx="1">
            <a:schemeClr val="accent4"/>
          </a:effectRef>
          <a:fontRef idx="minor">
            <a:schemeClr val="dk1"/>
          </a:fontRef>
        </p:style>
        <p:txBody>
          <a:bodyPr wrap="none">
            <a:spAutoFit/>
          </a:bodyPr>
          <a:lstStyle/>
          <a:p>
            <a:r>
              <a:rPr lang="en-AU" dirty="0">
                <a:latin typeface="Trebuchet MS" panose="020B0603020202020204" pitchFamily="34" charset="0"/>
                <a:cs typeface="Aharoni" panose="02010803020104030203" pitchFamily="2" charset="-79"/>
              </a:rPr>
              <a:t>These images are of real Syrian Refugees</a:t>
            </a:r>
            <a:endParaRPr lang="en-AU" dirty="0">
              <a:latin typeface="Trebuchet MS" panose="020B0603020202020204" pitchFamily="34" charset="0"/>
            </a:endParaRPr>
          </a:p>
        </p:txBody>
      </p:sp>
      <p:sp>
        <p:nvSpPr>
          <p:cNvPr id="11" name="Title 1">
            <a:extLst>
              <a:ext uri="{FF2B5EF4-FFF2-40B4-BE49-F238E27FC236}">
                <a16:creationId xmlns:a16="http://schemas.microsoft.com/office/drawing/2014/main" id="{91829ED3-9B1D-413A-8280-E418E56D2390}"/>
              </a:ext>
            </a:extLst>
          </p:cNvPr>
          <p:cNvSpPr txBox="1">
            <a:spLocks/>
          </p:cNvSpPr>
          <p:nvPr/>
        </p:nvSpPr>
        <p:spPr>
          <a:xfrm>
            <a:off x="335360" y="5515614"/>
            <a:ext cx="1512168" cy="564414"/>
          </a:xfrm>
          <a:prstGeom prst="rect">
            <a:avLst/>
          </a:prstGeom>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Autofit/>
          </a:bodyPr>
          <a:lstStyle>
            <a:lvl1pPr algn="ctr" defTabSz="9144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nSpc>
                <a:spcPts val="4200"/>
              </a:lnSpc>
            </a:pPr>
            <a:r>
              <a:rPr lang="en-AU" sz="3200" dirty="0">
                <a:latin typeface="Trebuchet MS" panose="020B0603020202020204" pitchFamily="34" charset="0"/>
                <a:cs typeface="Aharoni" panose="02010803020104030203" pitchFamily="2" charset="-79"/>
              </a:rPr>
              <a:t>10.9.1</a:t>
            </a:r>
          </a:p>
        </p:txBody>
      </p:sp>
    </p:spTree>
    <p:extLst>
      <p:ext uri="{BB962C8B-B14F-4D97-AF65-F5344CB8AC3E}">
        <p14:creationId xmlns:p14="http://schemas.microsoft.com/office/powerpoint/2010/main" val="2487894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erson standing in front of a crowd&#10;&#10;Description automatically generated">
            <a:extLst>
              <a:ext uri="{FF2B5EF4-FFF2-40B4-BE49-F238E27FC236}">
                <a16:creationId xmlns:a16="http://schemas.microsoft.com/office/drawing/2014/main" id="{92686B3C-E0D8-47F3-9A8B-9837714E9EE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 r="-1" b="7990"/>
          <a:stretch/>
        </p:blipFill>
        <p:spPr>
          <a:xfrm>
            <a:off x="0" y="0"/>
            <a:ext cx="12192000" cy="6858000"/>
          </a:xfrm>
          <a:prstGeom prst="rect">
            <a:avLst/>
          </a:prstGeom>
        </p:spPr>
      </p:pic>
      <p:sp>
        <p:nvSpPr>
          <p:cNvPr id="2" name="Title 1"/>
          <p:cNvSpPr>
            <a:spLocks noGrp="1"/>
          </p:cNvSpPr>
          <p:nvPr>
            <p:ph type="title"/>
          </p:nvPr>
        </p:nvSpPr>
        <p:spPr>
          <a:xfrm>
            <a:off x="335360" y="274638"/>
            <a:ext cx="4262264" cy="922114"/>
          </a:xfrm>
          <a:prstGeom prst="roundRect">
            <a:avLst/>
          </a:prstGeom>
        </p:spPr>
        <p:style>
          <a:lnRef idx="2">
            <a:schemeClr val="accent1"/>
          </a:lnRef>
          <a:fillRef idx="1">
            <a:schemeClr val="lt1"/>
          </a:fillRef>
          <a:effectRef idx="0">
            <a:schemeClr val="accent1"/>
          </a:effectRef>
          <a:fontRef idx="minor">
            <a:schemeClr val="dk1"/>
          </a:fontRef>
        </p:style>
        <p:txBody>
          <a:bodyPr/>
          <a:lstStyle/>
          <a:p>
            <a:r>
              <a:rPr lang="en-AU" dirty="0">
                <a:solidFill>
                  <a:srgbClr val="FF0000"/>
                </a:solidFill>
                <a:effectLst>
                  <a:outerShdw blurRad="38100" dist="38100" dir="2700000" algn="tl">
                    <a:srgbClr val="000000">
                      <a:alpha val="43137"/>
                    </a:srgbClr>
                  </a:outerShdw>
                </a:effectLst>
              </a:rPr>
              <a:t>Political Climate </a:t>
            </a:r>
          </a:p>
        </p:txBody>
      </p:sp>
      <p:sp>
        <p:nvSpPr>
          <p:cNvPr id="3" name="Content Placeholder 2"/>
          <p:cNvSpPr>
            <a:spLocks noGrp="1"/>
          </p:cNvSpPr>
          <p:nvPr>
            <p:ph idx="1"/>
          </p:nvPr>
        </p:nvSpPr>
        <p:spPr>
          <a:xfrm>
            <a:off x="487125" y="5906691"/>
            <a:ext cx="10972800" cy="676671"/>
          </a:xfrm>
        </p:spPr>
        <p:style>
          <a:lnRef idx="2">
            <a:schemeClr val="dk1"/>
          </a:lnRef>
          <a:fillRef idx="1">
            <a:schemeClr val="lt1"/>
          </a:fillRef>
          <a:effectRef idx="0">
            <a:schemeClr val="dk1"/>
          </a:effectRef>
          <a:fontRef idx="minor">
            <a:schemeClr val="dk1"/>
          </a:fontRef>
        </p:style>
        <p:txBody>
          <a:bodyPr/>
          <a:lstStyle/>
          <a:p>
            <a:pPr marL="0" indent="0" algn="ctr">
              <a:buNone/>
            </a:pPr>
            <a:r>
              <a:rPr lang="en-AU" b="1" dirty="0">
                <a:ln w="22225">
                  <a:solidFill>
                    <a:schemeClr val="accent2"/>
                  </a:solidFill>
                  <a:prstDash val="solid"/>
                </a:ln>
                <a:solidFill>
                  <a:schemeClr val="accent2">
                    <a:lumMod val="40000"/>
                    <a:lumOff val="60000"/>
                  </a:schemeClr>
                </a:solidFill>
              </a:rPr>
              <a:t>Imagine armed guards surrounding the school this morning…</a:t>
            </a:r>
          </a:p>
        </p:txBody>
      </p:sp>
    </p:spTree>
    <p:extLst>
      <p:ext uri="{BB962C8B-B14F-4D97-AF65-F5344CB8AC3E}">
        <p14:creationId xmlns:p14="http://schemas.microsoft.com/office/powerpoint/2010/main" val="15758688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50A304E-58E6-44EE-AC3D-D8F90AAC3132}"/>
              </a:ext>
            </a:extLst>
          </p:cNvPr>
          <p:cNvPicPr>
            <a:picLocks noChangeAspect="1"/>
          </p:cNvPicPr>
          <p:nvPr/>
        </p:nvPicPr>
        <p:blipFill>
          <a:blip r:embed="rId2"/>
          <a:stretch>
            <a:fillRect/>
          </a:stretch>
        </p:blipFill>
        <p:spPr>
          <a:xfrm>
            <a:off x="-2886" y="571500"/>
            <a:ext cx="12192000" cy="6305740"/>
          </a:xfrm>
          <a:prstGeom prst="rect">
            <a:avLst/>
          </a:prstGeom>
        </p:spPr>
      </p:pic>
      <p:sp>
        <p:nvSpPr>
          <p:cNvPr id="2" name="Title 1"/>
          <p:cNvSpPr>
            <a:spLocks noGrp="1"/>
          </p:cNvSpPr>
          <p:nvPr>
            <p:ph type="title"/>
          </p:nvPr>
        </p:nvSpPr>
        <p:spPr>
          <a:xfrm>
            <a:off x="0" y="0"/>
            <a:ext cx="12192000" cy="1143000"/>
          </a:xfrm>
        </p:spPr>
        <p:txBody>
          <a:bodyPr>
            <a:normAutofit/>
          </a:bodyPr>
          <a:lstStyle/>
          <a:p>
            <a:r>
              <a:rPr lang="en-AU" dirty="0">
                <a:solidFill>
                  <a:schemeClr val="bg1"/>
                </a:solidFill>
              </a:rPr>
              <a:t>Where are Refugees fleeing from today?</a:t>
            </a:r>
          </a:p>
        </p:txBody>
      </p:sp>
    </p:spTree>
    <p:extLst>
      <p:ext uri="{BB962C8B-B14F-4D97-AF65-F5344CB8AC3E}">
        <p14:creationId xmlns:p14="http://schemas.microsoft.com/office/powerpoint/2010/main" val="13354298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horse that is walking in front of a sunset&#10;&#10;Description automatically generated">
            <a:extLst>
              <a:ext uri="{FF2B5EF4-FFF2-40B4-BE49-F238E27FC236}">
                <a16:creationId xmlns:a16="http://schemas.microsoft.com/office/drawing/2014/main" id="{C432709C-010F-4484-AA51-0A2F36A72785}"/>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85" t="12791" r="-83" b="7727"/>
          <a:stretch/>
        </p:blipFill>
        <p:spPr>
          <a:xfrm>
            <a:off x="1" y="1"/>
            <a:ext cx="12192000" cy="6881648"/>
          </a:xfrm>
        </p:spPr>
      </p:pic>
      <p:sp>
        <p:nvSpPr>
          <p:cNvPr id="2" name="Title 1"/>
          <p:cNvSpPr>
            <a:spLocks noGrp="1"/>
          </p:cNvSpPr>
          <p:nvPr>
            <p:ph type="title"/>
          </p:nvPr>
        </p:nvSpPr>
        <p:spPr/>
        <p:txBody>
          <a:bodyPr/>
          <a:lstStyle/>
          <a:p>
            <a:r>
              <a:rPr lang="en-AU" dirty="0">
                <a:solidFill>
                  <a:schemeClr val="bg1"/>
                </a:solidFill>
                <a:effectLst>
                  <a:outerShdw blurRad="38100" dist="38100" dir="2700000" algn="tl">
                    <a:srgbClr val="000000">
                      <a:alpha val="43137"/>
                    </a:srgbClr>
                  </a:outerShdw>
                </a:effectLst>
              </a:rPr>
              <a:t>Matthew 2:13-19</a:t>
            </a:r>
          </a:p>
        </p:txBody>
      </p:sp>
    </p:spTree>
    <p:extLst>
      <p:ext uri="{BB962C8B-B14F-4D97-AF65-F5344CB8AC3E}">
        <p14:creationId xmlns:p14="http://schemas.microsoft.com/office/powerpoint/2010/main" val="14664613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solidFill>
                  <a:schemeClr val="bg1"/>
                </a:solidFill>
              </a:rPr>
              <a:t>“Welcoming Refugees”</a:t>
            </a:r>
          </a:p>
        </p:txBody>
      </p:sp>
      <p:pic>
        <p:nvPicPr>
          <p:cNvPr id="6" name="Catholic Teaching on Welcoming Refugees">
            <a:hlinkClick r:id="" action="ppaction://media"/>
            <a:extLst>
              <a:ext uri="{FF2B5EF4-FFF2-40B4-BE49-F238E27FC236}">
                <a16:creationId xmlns:a16="http://schemas.microsoft.com/office/drawing/2014/main" id="{BBF02D4B-3E13-41B3-9A7F-9A5AC8245B3A}"/>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2073275" y="1600200"/>
            <a:ext cx="8045450" cy="4525963"/>
          </a:xfrm>
        </p:spPr>
      </p:pic>
    </p:spTree>
    <p:extLst>
      <p:ext uri="{BB962C8B-B14F-4D97-AF65-F5344CB8AC3E}">
        <p14:creationId xmlns:p14="http://schemas.microsoft.com/office/powerpoint/2010/main" val="1010022434"/>
      </p:ext>
    </p:extLst>
  </p:cSld>
  <p:clrMapOvr>
    <a:masterClrMapping/>
  </p:clrMapOvr>
  <mc:AlternateContent xmlns:mc="http://schemas.openxmlformats.org/markup-compatibility/2006" xmlns:p14="http://schemas.microsoft.com/office/powerpoint/2010/main">
    <mc:Choice Requires="p14">
      <p:transition spd="slow" p14:dur="2000" advTm="157000"/>
    </mc:Choice>
    <mc:Fallback xmlns="">
      <p:transition spd="slow" advTm="15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596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sky, outdoor, water, sunset&#10;&#10;Description automatically generated">
            <a:extLst>
              <a:ext uri="{FF2B5EF4-FFF2-40B4-BE49-F238E27FC236}">
                <a16:creationId xmlns:a16="http://schemas.microsoft.com/office/drawing/2014/main" id="{C3C2EBEC-E9E8-4EAE-9684-15A0A3F0CA73}"/>
              </a:ext>
            </a:extLst>
          </p:cNvPr>
          <p:cNvPicPr>
            <a:picLocks noChangeAspect="1"/>
          </p:cNvPicPr>
          <p:nvPr/>
        </p:nvPicPr>
        <p:blipFill rotWithShape="1">
          <a:blip r:embed="rId2">
            <a:extLst>
              <a:ext uri="{28A0092B-C50C-407E-A947-70E740481C1C}">
                <a14:useLocalDpi xmlns:a14="http://schemas.microsoft.com/office/drawing/2010/main" val="0"/>
              </a:ext>
            </a:extLst>
          </a:blip>
          <a:srcRect l="44820" t="-359" r="7927" b="359"/>
          <a:stretch/>
        </p:blipFill>
        <p:spPr>
          <a:xfrm>
            <a:off x="7608168" y="0"/>
            <a:ext cx="4583832" cy="6858000"/>
          </a:xfrm>
          <a:prstGeom prst="rect">
            <a:avLst/>
          </a:prstGeom>
        </p:spPr>
      </p:pic>
      <p:sp>
        <p:nvSpPr>
          <p:cNvPr id="2" name="Title 1"/>
          <p:cNvSpPr>
            <a:spLocks noGrp="1"/>
          </p:cNvSpPr>
          <p:nvPr>
            <p:ph type="title"/>
          </p:nvPr>
        </p:nvSpPr>
        <p:spPr>
          <a:xfrm>
            <a:off x="191344" y="141584"/>
            <a:ext cx="8229600" cy="1156990"/>
          </a:xfrm>
        </p:spPr>
        <p:txBody>
          <a:bodyPr anchor="t">
            <a:normAutofit/>
          </a:bodyPr>
          <a:lstStyle/>
          <a:p>
            <a:pPr algn="l"/>
            <a:r>
              <a:rPr lang="en-AU" sz="6600" dirty="0">
                <a:solidFill>
                  <a:srgbClr val="FFC000"/>
                </a:solidFill>
              </a:rPr>
              <a:t>Group Work</a:t>
            </a:r>
          </a:p>
        </p:txBody>
      </p:sp>
      <p:sp>
        <p:nvSpPr>
          <p:cNvPr id="5" name="Content Placeholder 4"/>
          <p:cNvSpPr>
            <a:spLocks noGrp="1"/>
          </p:cNvSpPr>
          <p:nvPr>
            <p:ph idx="1"/>
          </p:nvPr>
        </p:nvSpPr>
        <p:spPr>
          <a:xfrm>
            <a:off x="191344" y="1269223"/>
            <a:ext cx="9289032" cy="5328591"/>
          </a:xfrm>
        </p:spPr>
        <p:txBody>
          <a:bodyPr anchor="ctr">
            <a:noAutofit/>
          </a:bodyPr>
          <a:lstStyle/>
          <a:p>
            <a:r>
              <a:rPr lang="en-AU" sz="3600" dirty="0">
                <a:solidFill>
                  <a:schemeClr val="bg1"/>
                </a:solidFill>
              </a:rPr>
              <a:t>What do refugees and Jesus have in common?</a:t>
            </a:r>
          </a:p>
          <a:p>
            <a:r>
              <a:rPr lang="en-AU" sz="3600" dirty="0">
                <a:solidFill>
                  <a:schemeClr val="bg1"/>
                </a:solidFill>
              </a:rPr>
              <a:t>What do you know about refugees? </a:t>
            </a:r>
          </a:p>
          <a:p>
            <a:r>
              <a:rPr lang="en-AU" sz="3600" dirty="0">
                <a:solidFill>
                  <a:schemeClr val="bg1"/>
                </a:solidFill>
              </a:rPr>
              <a:t>What causes people to be refugees?</a:t>
            </a:r>
          </a:p>
          <a:p>
            <a:r>
              <a:rPr lang="en-AU" sz="3600" dirty="0">
                <a:solidFill>
                  <a:schemeClr val="bg1"/>
                </a:solidFill>
              </a:rPr>
              <a:t>Who are they? What do they look like?</a:t>
            </a:r>
          </a:p>
          <a:p>
            <a:r>
              <a:rPr lang="en-AU" sz="3600" dirty="0">
                <a:solidFill>
                  <a:schemeClr val="bg1"/>
                </a:solidFill>
              </a:rPr>
              <a:t>Do you know any refugees?</a:t>
            </a:r>
          </a:p>
          <a:p>
            <a:r>
              <a:rPr lang="en-AU" sz="3600" dirty="0">
                <a:solidFill>
                  <a:schemeClr val="bg1"/>
                </a:solidFill>
              </a:rPr>
              <a:t>If there was a refugee student in this school, </a:t>
            </a:r>
            <a:br>
              <a:rPr lang="en-AU" sz="3600" dirty="0">
                <a:solidFill>
                  <a:schemeClr val="bg1"/>
                </a:solidFill>
              </a:rPr>
            </a:br>
            <a:r>
              <a:rPr lang="en-AU" sz="3600" dirty="0">
                <a:solidFill>
                  <a:schemeClr val="bg1"/>
                </a:solidFill>
              </a:rPr>
              <a:t>what would you do?</a:t>
            </a:r>
          </a:p>
          <a:p>
            <a:r>
              <a:rPr lang="en-AU" sz="3600" dirty="0">
                <a:solidFill>
                  <a:schemeClr val="bg1"/>
                </a:solidFill>
              </a:rPr>
              <a:t>What scares you most about refugees?</a:t>
            </a:r>
          </a:p>
        </p:txBody>
      </p:sp>
    </p:spTree>
    <p:extLst>
      <p:ext uri="{BB962C8B-B14F-4D97-AF65-F5344CB8AC3E}">
        <p14:creationId xmlns:p14="http://schemas.microsoft.com/office/powerpoint/2010/main" val="6090163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3392" y="260648"/>
            <a:ext cx="11089232" cy="6264696"/>
          </a:xfrm>
        </p:spPr>
        <p:txBody>
          <a:bodyPr anchor="ctr">
            <a:noAutofit/>
          </a:bodyPr>
          <a:lstStyle/>
          <a:p>
            <a:pPr marL="0" indent="0">
              <a:spcBef>
                <a:spcPts val="2400"/>
              </a:spcBef>
              <a:buNone/>
            </a:pPr>
            <a:r>
              <a:rPr lang="en-AU" sz="3600" dirty="0">
                <a:solidFill>
                  <a:schemeClr val="bg1"/>
                </a:solidFill>
              </a:rPr>
              <a:t>These are some of the things Jesus said about himself:</a:t>
            </a:r>
          </a:p>
          <a:p>
            <a:pPr>
              <a:spcBef>
                <a:spcPts val="2400"/>
              </a:spcBef>
            </a:pPr>
            <a:r>
              <a:rPr lang="en-AU" sz="3600" dirty="0">
                <a:solidFill>
                  <a:schemeClr val="bg1"/>
                </a:solidFill>
              </a:rPr>
              <a:t>When Jesus grew up and was going out to heal the sick and the poor, to feed the hungry and set the prisoners free, he said: </a:t>
            </a:r>
          </a:p>
          <a:p>
            <a:pPr>
              <a:spcBef>
                <a:spcPts val="2400"/>
              </a:spcBef>
            </a:pPr>
            <a:r>
              <a:rPr lang="en-AU" sz="3600" dirty="0">
                <a:solidFill>
                  <a:srgbClr val="FFC000"/>
                </a:solidFill>
                <a:effectLst>
                  <a:outerShdw blurRad="38100" dist="38100" dir="2700000" algn="tl">
                    <a:srgbClr val="000000">
                      <a:alpha val="43137"/>
                    </a:srgbClr>
                  </a:outerShdw>
                </a:effectLst>
              </a:rPr>
              <a:t>“Foxes have holes, and birds have nests, but the Son of Man has nowhere to lie down and rest” (</a:t>
            </a:r>
            <a:r>
              <a:rPr lang="en-AU" sz="3600" i="1" dirty="0">
                <a:solidFill>
                  <a:srgbClr val="FFC000"/>
                </a:solidFill>
                <a:effectLst>
                  <a:outerShdw blurRad="38100" dist="38100" dir="2700000" algn="tl">
                    <a:srgbClr val="000000">
                      <a:alpha val="43137"/>
                    </a:srgbClr>
                  </a:outerShdw>
                </a:effectLst>
              </a:rPr>
              <a:t>Matt</a:t>
            </a:r>
            <a:r>
              <a:rPr lang="en-AU" sz="3600" dirty="0">
                <a:solidFill>
                  <a:srgbClr val="FFC000"/>
                </a:solidFill>
                <a:effectLst>
                  <a:outerShdw blurRad="38100" dist="38100" dir="2700000" algn="tl">
                    <a:srgbClr val="000000">
                      <a:alpha val="43137"/>
                    </a:srgbClr>
                  </a:outerShdw>
                </a:effectLst>
              </a:rPr>
              <a:t>. 6: 20)</a:t>
            </a:r>
          </a:p>
          <a:p>
            <a:pPr>
              <a:spcBef>
                <a:spcPts val="2400"/>
              </a:spcBef>
            </a:pPr>
            <a:r>
              <a:rPr lang="en-AU" sz="3600" dirty="0">
                <a:solidFill>
                  <a:srgbClr val="FFC000"/>
                </a:solidFill>
                <a:effectLst>
                  <a:outerShdw blurRad="38100" dist="38100" dir="2700000" algn="tl">
                    <a:srgbClr val="000000">
                      <a:alpha val="43137"/>
                    </a:srgbClr>
                  </a:outerShdw>
                </a:effectLst>
              </a:rPr>
              <a:t>“I have come so that all may have life”(</a:t>
            </a:r>
            <a:r>
              <a:rPr lang="en-AU" sz="3600" i="1" dirty="0">
                <a:solidFill>
                  <a:srgbClr val="FFC000"/>
                </a:solidFill>
                <a:effectLst>
                  <a:outerShdw blurRad="38100" dist="38100" dir="2700000" algn="tl">
                    <a:srgbClr val="000000">
                      <a:alpha val="43137"/>
                    </a:srgbClr>
                  </a:outerShdw>
                </a:effectLst>
              </a:rPr>
              <a:t>John</a:t>
            </a:r>
            <a:r>
              <a:rPr lang="en-AU" sz="3600" dirty="0">
                <a:solidFill>
                  <a:srgbClr val="FFC000"/>
                </a:solidFill>
                <a:effectLst>
                  <a:outerShdw blurRad="38100" dist="38100" dir="2700000" algn="tl">
                    <a:srgbClr val="000000">
                      <a:alpha val="43137"/>
                    </a:srgbClr>
                  </a:outerShdw>
                </a:effectLst>
              </a:rPr>
              <a:t> 10:10)</a:t>
            </a:r>
          </a:p>
        </p:txBody>
      </p:sp>
      <p:pic>
        <p:nvPicPr>
          <p:cNvPr id="4" name="Picture 3" descr="A close up of a necklace&#10;&#10;Description automatically generated">
            <a:extLst>
              <a:ext uri="{FF2B5EF4-FFF2-40B4-BE49-F238E27FC236}">
                <a16:creationId xmlns:a16="http://schemas.microsoft.com/office/drawing/2014/main" id="{B2E13857-71BD-4FCC-8713-16A3C7AEB34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52184" y="-99392"/>
            <a:ext cx="5657836" cy="4149080"/>
          </a:xfrm>
          <a:prstGeom prst="rect">
            <a:avLst/>
          </a:prstGeom>
        </p:spPr>
      </p:pic>
    </p:spTree>
    <p:extLst>
      <p:ext uri="{BB962C8B-B14F-4D97-AF65-F5344CB8AC3E}">
        <p14:creationId xmlns:p14="http://schemas.microsoft.com/office/powerpoint/2010/main" val="39958425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7408" y="332656"/>
            <a:ext cx="10801200" cy="6048672"/>
          </a:xfrm>
        </p:spPr>
        <p:txBody>
          <a:bodyPr anchor="ctr">
            <a:normAutofit/>
          </a:bodyPr>
          <a:lstStyle/>
          <a:p>
            <a:pPr marL="0" indent="0" algn="ctr">
              <a:buNone/>
            </a:pPr>
            <a:r>
              <a:rPr lang="en-AU" sz="4000" dirty="0">
                <a:solidFill>
                  <a:schemeClr val="bg1"/>
                </a:solidFill>
              </a:rPr>
              <a:t>“The Spirit of the Lord is upon me, because he has anointed me to bring good news to the poor. </a:t>
            </a:r>
          </a:p>
          <a:p>
            <a:pPr marL="0" indent="0" algn="ctr">
              <a:buNone/>
            </a:pPr>
            <a:r>
              <a:rPr lang="en-AU" sz="4000" dirty="0">
                <a:solidFill>
                  <a:schemeClr val="bg1"/>
                </a:solidFill>
              </a:rPr>
              <a:t>He has sent me to proclaim release to the captives and recovery of sight to the blind, to let the oppressed go free, to proclaim the year of the Lord’s favour…  </a:t>
            </a:r>
          </a:p>
          <a:p>
            <a:pPr marL="0" indent="0" algn="ctr">
              <a:buNone/>
            </a:pPr>
            <a:r>
              <a:rPr lang="en-AU" sz="4400" dirty="0">
                <a:solidFill>
                  <a:schemeClr val="accent6">
                    <a:lumMod val="60000"/>
                    <a:lumOff val="40000"/>
                  </a:schemeClr>
                </a:solidFill>
              </a:rPr>
              <a:t>Today this scripture has been </a:t>
            </a:r>
            <a:br>
              <a:rPr lang="en-AU" sz="4400" dirty="0">
                <a:solidFill>
                  <a:schemeClr val="accent6">
                    <a:lumMod val="60000"/>
                    <a:lumOff val="40000"/>
                  </a:schemeClr>
                </a:solidFill>
              </a:rPr>
            </a:br>
            <a:r>
              <a:rPr lang="en-AU" sz="4400" dirty="0">
                <a:solidFill>
                  <a:schemeClr val="accent6">
                    <a:lumMod val="60000"/>
                    <a:lumOff val="40000"/>
                  </a:schemeClr>
                </a:solidFill>
              </a:rPr>
              <a:t>fulfilled in your hearing.</a:t>
            </a:r>
            <a:r>
              <a:rPr lang="en-AU" sz="4000" dirty="0">
                <a:solidFill>
                  <a:schemeClr val="bg1"/>
                </a:solidFill>
              </a:rPr>
              <a:t>” </a:t>
            </a:r>
          </a:p>
          <a:p>
            <a:pPr marL="0" indent="0" algn="ctr">
              <a:buNone/>
            </a:pPr>
            <a:r>
              <a:rPr lang="en-AU" dirty="0">
                <a:solidFill>
                  <a:schemeClr val="bg1"/>
                </a:solidFill>
              </a:rPr>
              <a:t>(</a:t>
            </a:r>
            <a:r>
              <a:rPr lang="en-AU" i="1" dirty="0">
                <a:solidFill>
                  <a:schemeClr val="bg1"/>
                </a:solidFill>
              </a:rPr>
              <a:t>Luke </a:t>
            </a:r>
            <a:r>
              <a:rPr lang="en-AU" dirty="0">
                <a:solidFill>
                  <a:schemeClr val="bg1"/>
                </a:solidFill>
              </a:rPr>
              <a:t>4: 18-19, 21 NRSV)</a:t>
            </a:r>
            <a:endParaRPr lang="en-AU" sz="4000" dirty="0">
              <a:solidFill>
                <a:schemeClr val="bg1"/>
              </a:solidFill>
            </a:endParaRPr>
          </a:p>
        </p:txBody>
      </p:sp>
      <p:pic>
        <p:nvPicPr>
          <p:cNvPr id="4" name="Picture 3" descr="A close up of a logo&#10;&#10;Description automatically generated">
            <a:extLst>
              <a:ext uri="{FF2B5EF4-FFF2-40B4-BE49-F238E27FC236}">
                <a16:creationId xmlns:a16="http://schemas.microsoft.com/office/drawing/2014/main" id="{C627D31F-4A36-4EE8-A744-C6AD8A7AF3A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2752" y="2791721"/>
            <a:ext cx="5540005" cy="4062670"/>
          </a:xfrm>
          <a:prstGeom prst="rect">
            <a:avLst/>
          </a:prstGeom>
        </p:spPr>
      </p:pic>
    </p:spTree>
    <p:extLst>
      <p:ext uri="{BB962C8B-B14F-4D97-AF65-F5344CB8AC3E}">
        <p14:creationId xmlns:p14="http://schemas.microsoft.com/office/powerpoint/2010/main" val="35271706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384" y="188640"/>
            <a:ext cx="11089232" cy="6480720"/>
          </a:xfrm>
        </p:spPr>
        <p:txBody>
          <a:bodyPr anchor="ctr">
            <a:noAutofit/>
          </a:bodyPr>
          <a:lstStyle/>
          <a:p>
            <a:pPr marL="0" indent="0" algn="ctr">
              <a:buNone/>
            </a:pPr>
            <a:r>
              <a:rPr lang="en-AU" sz="4000" dirty="0">
                <a:solidFill>
                  <a:srgbClr val="FFC000"/>
                </a:solidFill>
              </a:rPr>
              <a:t>Shortly after Jesus’ birth, Simeon, the holy man looked at the baby Jesus and took him into his arms giving thanks to God and saying “Now, Lord, you have kept you promise. With my own eyes I have seen your salvation, which you have prepared for all peoples. A </a:t>
            </a:r>
            <a:r>
              <a:rPr lang="en-AU" sz="4000" b="1" dirty="0">
                <a:solidFill>
                  <a:schemeClr val="bg1"/>
                </a:solidFill>
              </a:rPr>
              <a:t>light</a:t>
            </a:r>
            <a:r>
              <a:rPr lang="en-AU" sz="4000" dirty="0">
                <a:solidFill>
                  <a:srgbClr val="FFC000"/>
                </a:solidFill>
              </a:rPr>
              <a:t> to reveal your will to all people.” (</a:t>
            </a:r>
            <a:r>
              <a:rPr lang="en-AU" sz="4000" i="1" dirty="0">
                <a:solidFill>
                  <a:srgbClr val="FFC000"/>
                </a:solidFill>
              </a:rPr>
              <a:t>Luke</a:t>
            </a:r>
            <a:r>
              <a:rPr lang="en-AU" sz="4000" dirty="0">
                <a:solidFill>
                  <a:srgbClr val="FFC000"/>
                </a:solidFill>
              </a:rPr>
              <a:t> 2: 28-32)</a:t>
            </a:r>
          </a:p>
        </p:txBody>
      </p:sp>
    </p:spTree>
    <p:extLst>
      <p:ext uri="{BB962C8B-B14F-4D97-AF65-F5344CB8AC3E}">
        <p14:creationId xmlns:p14="http://schemas.microsoft.com/office/powerpoint/2010/main" val="9538525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5373216"/>
            <a:ext cx="6096000" cy="1143000"/>
          </a:xfrm>
        </p:spPr>
        <p:txBody>
          <a:bodyPr>
            <a:normAutofit/>
          </a:bodyPr>
          <a:lstStyle/>
          <a:p>
            <a:r>
              <a:rPr lang="en-AU" sz="6000" dirty="0">
                <a:solidFill>
                  <a:schemeClr val="accent6">
                    <a:lumMod val="60000"/>
                    <a:lumOff val="40000"/>
                  </a:schemeClr>
                </a:solidFill>
              </a:rPr>
              <a:t>Self Reflection</a:t>
            </a:r>
          </a:p>
        </p:txBody>
      </p:sp>
      <p:sp>
        <p:nvSpPr>
          <p:cNvPr id="3" name="Content Placeholder 2"/>
          <p:cNvSpPr>
            <a:spLocks noGrp="1"/>
          </p:cNvSpPr>
          <p:nvPr>
            <p:ph idx="1"/>
          </p:nvPr>
        </p:nvSpPr>
        <p:spPr>
          <a:xfrm>
            <a:off x="615549" y="404664"/>
            <a:ext cx="10972800" cy="4525963"/>
          </a:xfrm>
        </p:spPr>
        <p:txBody>
          <a:bodyPr anchor="ctr">
            <a:normAutofit/>
          </a:bodyPr>
          <a:lstStyle/>
          <a:p>
            <a:pPr marL="354013" indent="0">
              <a:spcBef>
                <a:spcPts val="0"/>
              </a:spcBef>
              <a:buNone/>
            </a:pPr>
            <a:r>
              <a:rPr lang="en-AU" sz="3600" dirty="0">
                <a:solidFill>
                  <a:schemeClr val="bg1"/>
                </a:solidFill>
              </a:rPr>
              <a:t>Each and every one of us has a mission in life. </a:t>
            </a:r>
          </a:p>
          <a:p>
            <a:pPr marL="354013" indent="0">
              <a:spcBef>
                <a:spcPts val="0"/>
              </a:spcBef>
              <a:buNone/>
            </a:pPr>
            <a:endParaRPr lang="en-AU" sz="3600" dirty="0">
              <a:solidFill>
                <a:schemeClr val="bg1"/>
              </a:solidFill>
            </a:endParaRPr>
          </a:p>
          <a:p>
            <a:pPr marL="354013" indent="0">
              <a:spcBef>
                <a:spcPts val="0"/>
              </a:spcBef>
              <a:buNone/>
            </a:pPr>
            <a:r>
              <a:rPr lang="en-AU" sz="3600" dirty="0">
                <a:solidFill>
                  <a:schemeClr val="accent6">
                    <a:lumMod val="60000"/>
                    <a:lumOff val="40000"/>
                  </a:schemeClr>
                </a:solidFill>
              </a:rPr>
              <a:t>Write a little about all the things you really love to do.</a:t>
            </a:r>
          </a:p>
          <a:p>
            <a:pPr marL="354013" indent="0">
              <a:spcBef>
                <a:spcPts val="0"/>
              </a:spcBef>
              <a:buNone/>
            </a:pPr>
            <a:endParaRPr lang="en-AU" sz="3600" dirty="0">
              <a:solidFill>
                <a:schemeClr val="bg1"/>
              </a:solidFill>
            </a:endParaRPr>
          </a:p>
          <a:p>
            <a:pPr marL="354013" indent="0">
              <a:spcBef>
                <a:spcPts val="0"/>
              </a:spcBef>
              <a:buNone/>
            </a:pPr>
            <a:r>
              <a:rPr lang="en-AU" sz="3600" dirty="0">
                <a:solidFill>
                  <a:schemeClr val="bg1"/>
                </a:solidFill>
              </a:rPr>
              <a:t>Write down three special gifts you have that you could use for others.</a:t>
            </a:r>
          </a:p>
        </p:txBody>
      </p:sp>
      <p:pic>
        <p:nvPicPr>
          <p:cNvPr id="5" name="Picture 4" descr="A close up of a necklace&#10;&#10;Description automatically generated">
            <a:extLst>
              <a:ext uri="{FF2B5EF4-FFF2-40B4-BE49-F238E27FC236}">
                <a16:creationId xmlns:a16="http://schemas.microsoft.com/office/drawing/2014/main" id="{FE31661F-B007-4298-82AA-8BF1BE28F8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59896" y="3356992"/>
            <a:ext cx="6655668" cy="4437112"/>
          </a:xfrm>
          <a:prstGeom prst="rect">
            <a:avLst/>
          </a:prstGeom>
        </p:spPr>
      </p:pic>
      <p:pic>
        <p:nvPicPr>
          <p:cNvPr id="6" name="Lee Rosevere - 5 Minute Meditations - Volume 2 - 02 Maitri">
            <a:hlinkClick r:id="" action="ppaction://media"/>
            <a:extLst>
              <a:ext uri="{FF2B5EF4-FFF2-40B4-BE49-F238E27FC236}">
                <a16:creationId xmlns:a16="http://schemas.microsoft.com/office/drawing/2014/main" id="{88FDC362-0391-447B-9F3B-421BB57829C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623585" y="4686945"/>
            <a:ext cx="487363" cy="487363"/>
          </a:xfrm>
          <a:prstGeom prst="rect">
            <a:avLst/>
          </a:prstGeom>
        </p:spPr>
      </p:pic>
    </p:spTree>
    <p:extLst>
      <p:ext uri="{BB962C8B-B14F-4D97-AF65-F5344CB8AC3E}">
        <p14:creationId xmlns:p14="http://schemas.microsoft.com/office/powerpoint/2010/main" val="365381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0033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56098"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animal&#10;&#10;Description automatically generated">
            <a:extLst>
              <a:ext uri="{FF2B5EF4-FFF2-40B4-BE49-F238E27FC236}">
                <a16:creationId xmlns:a16="http://schemas.microsoft.com/office/drawing/2014/main" id="{1940837D-B9B5-49F5-ABC6-7CA3BC2E6EC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9635"/>
            <a:ext cx="5256584" cy="3535929"/>
          </a:xfrm>
          <a:prstGeom prst="rect">
            <a:avLst/>
          </a:prstGeom>
        </p:spPr>
      </p:pic>
      <p:pic>
        <p:nvPicPr>
          <p:cNvPr id="4" name="Picture 3" descr="A person wearing a black shirt&#10;&#10;Description automatically generated">
            <a:extLst>
              <a:ext uri="{FF2B5EF4-FFF2-40B4-BE49-F238E27FC236}">
                <a16:creationId xmlns:a16="http://schemas.microsoft.com/office/drawing/2014/main" id="{1EF171B7-A157-4A8C-8F5E-2A9C94890EA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454" y="3429000"/>
            <a:ext cx="5143500" cy="3429000"/>
          </a:xfrm>
          <a:prstGeom prst="rect">
            <a:avLst/>
          </a:prstGeom>
        </p:spPr>
      </p:pic>
      <p:sp>
        <p:nvSpPr>
          <p:cNvPr id="2" name="Title 1"/>
          <p:cNvSpPr>
            <a:spLocks noGrp="1"/>
          </p:cNvSpPr>
          <p:nvPr>
            <p:ph type="title"/>
          </p:nvPr>
        </p:nvSpPr>
        <p:spPr>
          <a:xfrm>
            <a:off x="3824740" y="634600"/>
            <a:ext cx="8031900" cy="1143000"/>
          </a:xfrm>
        </p:spPr>
        <p:txBody>
          <a:bodyPr>
            <a:normAutofit/>
          </a:bodyPr>
          <a:lstStyle/>
          <a:p>
            <a:r>
              <a:rPr lang="en-AU" i="1" dirty="0">
                <a:solidFill>
                  <a:schemeClr val="accent6">
                    <a:lumMod val="60000"/>
                    <a:lumOff val="40000"/>
                  </a:schemeClr>
                </a:solidFill>
              </a:rPr>
              <a:t>Jesus, the Refugee</a:t>
            </a:r>
            <a:r>
              <a:rPr lang="en-AU" i="1" dirty="0"/>
              <a:t>.</a:t>
            </a:r>
            <a:endParaRPr lang="en-AU" dirty="0"/>
          </a:p>
        </p:txBody>
      </p:sp>
      <p:sp>
        <p:nvSpPr>
          <p:cNvPr id="5" name="Content Placeholder 4"/>
          <p:cNvSpPr>
            <a:spLocks noGrp="1"/>
          </p:cNvSpPr>
          <p:nvPr>
            <p:ph idx="1"/>
          </p:nvPr>
        </p:nvSpPr>
        <p:spPr>
          <a:xfrm>
            <a:off x="4367808" y="2420888"/>
            <a:ext cx="7358608" cy="3993308"/>
          </a:xfrm>
        </p:spPr>
        <p:txBody>
          <a:bodyPr anchor="ctr">
            <a:normAutofit/>
          </a:bodyPr>
          <a:lstStyle/>
          <a:p>
            <a:pPr marL="0" indent="0">
              <a:spcBef>
                <a:spcPts val="0"/>
              </a:spcBef>
              <a:buNone/>
            </a:pPr>
            <a:r>
              <a:rPr lang="en-AU" sz="3600" dirty="0">
                <a:solidFill>
                  <a:schemeClr val="bg1"/>
                </a:solidFill>
              </a:rPr>
              <a:t>“People must think of us as servants of Jesus Christ, stewards entrusted with the mysteries of God. What is expected of stewards is that each one should be found worthy of this trust.” 1 Cor 4: 1-2</a:t>
            </a:r>
          </a:p>
        </p:txBody>
      </p:sp>
    </p:spTree>
    <p:extLst>
      <p:ext uri="{BB962C8B-B14F-4D97-AF65-F5344CB8AC3E}">
        <p14:creationId xmlns:p14="http://schemas.microsoft.com/office/powerpoint/2010/main" val="35158628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cross&#10;&#10;Description automatically generated">
            <a:extLst>
              <a:ext uri="{FF2B5EF4-FFF2-40B4-BE49-F238E27FC236}">
                <a16:creationId xmlns:a16="http://schemas.microsoft.com/office/drawing/2014/main" id="{56F8BC6F-3CCD-4D8A-A8AA-AB6E82E562B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38300" y="0"/>
            <a:ext cx="8915400" cy="6858000"/>
          </a:xfrm>
          <a:prstGeom prst="rect">
            <a:avLst/>
          </a:prstGeom>
        </p:spPr>
      </p:pic>
      <p:sp>
        <p:nvSpPr>
          <p:cNvPr id="2" name="Title 1"/>
          <p:cNvSpPr>
            <a:spLocks noGrp="1"/>
          </p:cNvSpPr>
          <p:nvPr>
            <p:ph type="title"/>
          </p:nvPr>
        </p:nvSpPr>
        <p:spPr>
          <a:xfrm>
            <a:off x="1981200" y="274638"/>
            <a:ext cx="8229600" cy="6250706"/>
          </a:xfrm>
        </p:spPr>
        <p:txBody>
          <a:bodyPr>
            <a:normAutofit/>
          </a:bodyPr>
          <a:lstStyle/>
          <a:p>
            <a:r>
              <a:rPr lang="en-AU" sz="11500" dirty="0">
                <a:solidFill>
                  <a:schemeClr val="accent6">
                    <a:lumMod val="60000"/>
                    <a:lumOff val="40000"/>
                  </a:schemeClr>
                </a:solidFill>
                <a:effectLst>
                  <a:outerShdw blurRad="38100" dist="38100" dir="2700000" algn="tl">
                    <a:srgbClr val="000000">
                      <a:alpha val="43137"/>
                    </a:srgbClr>
                  </a:outerShdw>
                </a:effectLst>
              </a:rPr>
              <a:t>Prayer</a:t>
            </a:r>
          </a:p>
        </p:txBody>
      </p:sp>
    </p:spTree>
    <p:extLst>
      <p:ext uri="{BB962C8B-B14F-4D97-AF65-F5344CB8AC3E}">
        <p14:creationId xmlns:p14="http://schemas.microsoft.com/office/powerpoint/2010/main" val="9174230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1544" y="0"/>
            <a:ext cx="8229600" cy="1143000"/>
          </a:xfrm>
        </p:spPr>
        <p:txBody>
          <a:bodyPr/>
          <a:lstStyle/>
          <a:p>
            <a:r>
              <a:rPr lang="en-AU" dirty="0">
                <a:solidFill>
                  <a:schemeClr val="bg1"/>
                </a:solidFill>
              </a:rPr>
              <a:t>Jesus as a Refugee</a:t>
            </a:r>
          </a:p>
        </p:txBody>
      </p:sp>
      <p:pic>
        <p:nvPicPr>
          <p:cNvPr id="6" name="Jesus as Refugee">
            <a:hlinkClick r:id="" action="ppaction://media"/>
            <a:extLst>
              <a:ext uri="{FF2B5EF4-FFF2-40B4-BE49-F238E27FC236}">
                <a16:creationId xmlns:a16="http://schemas.microsoft.com/office/drawing/2014/main" id="{F56EEC5F-FC1C-473F-A8B0-D07B631F67A7}"/>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2073275" y="1600200"/>
            <a:ext cx="8045450" cy="4525963"/>
          </a:xfrm>
        </p:spPr>
      </p:pic>
    </p:spTree>
    <p:extLst>
      <p:ext uri="{BB962C8B-B14F-4D97-AF65-F5344CB8AC3E}">
        <p14:creationId xmlns:p14="http://schemas.microsoft.com/office/powerpoint/2010/main" val="1251984130"/>
      </p:ext>
    </p:extLst>
  </p:cSld>
  <p:clrMapOvr>
    <a:masterClrMapping/>
  </p:clrMapOvr>
  <mc:AlternateContent xmlns:mc="http://schemas.openxmlformats.org/markup-compatibility/2006" xmlns:p14="http://schemas.microsoft.com/office/powerpoint/2010/main">
    <mc:Choice Requires="p14">
      <p:transition spd="slow" p14:dur="2000" advTm="140000"/>
    </mc:Choice>
    <mc:Fallback xmlns="">
      <p:transition spd="slow" advTm="14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985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 up of a logo&#10;&#10;Description automatically generated">
            <a:extLst>
              <a:ext uri="{FF2B5EF4-FFF2-40B4-BE49-F238E27FC236}">
                <a16:creationId xmlns:a16="http://schemas.microsoft.com/office/drawing/2014/main" id="{57AF8848-3802-4189-8F23-AA648BA062B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39616" y="0"/>
            <a:ext cx="9144000" cy="6858000"/>
          </a:xfrm>
          <a:prstGeom prst="rect">
            <a:avLst/>
          </a:prstGeom>
        </p:spPr>
      </p:pic>
      <p:sp>
        <p:nvSpPr>
          <p:cNvPr id="2" name="Title 1"/>
          <p:cNvSpPr>
            <a:spLocks noGrp="1"/>
          </p:cNvSpPr>
          <p:nvPr>
            <p:ph type="title"/>
          </p:nvPr>
        </p:nvSpPr>
        <p:spPr/>
        <p:txBody>
          <a:bodyPr/>
          <a:lstStyle/>
          <a:p>
            <a:r>
              <a:rPr lang="en-AU" dirty="0">
                <a:solidFill>
                  <a:schemeClr val="bg1"/>
                </a:solidFill>
              </a:rPr>
              <a:t>Leader 1</a:t>
            </a:r>
          </a:p>
        </p:txBody>
      </p:sp>
      <p:sp>
        <p:nvSpPr>
          <p:cNvPr id="3" name="Content Placeholder 2"/>
          <p:cNvSpPr>
            <a:spLocks noGrp="1"/>
          </p:cNvSpPr>
          <p:nvPr>
            <p:ph idx="1"/>
          </p:nvPr>
        </p:nvSpPr>
        <p:spPr/>
        <p:txBody>
          <a:bodyPr/>
          <a:lstStyle/>
          <a:p>
            <a:pPr marL="0" indent="0">
              <a:buNone/>
            </a:pPr>
            <a:r>
              <a:rPr lang="en-AU" dirty="0">
                <a:solidFill>
                  <a:schemeClr val="bg1"/>
                </a:solidFill>
              </a:rPr>
              <a:t>I will light a light </a:t>
            </a:r>
          </a:p>
          <a:p>
            <a:pPr marL="0" indent="0">
              <a:buNone/>
            </a:pPr>
            <a:r>
              <a:rPr lang="en-AU" dirty="0">
                <a:solidFill>
                  <a:schemeClr val="bg1"/>
                </a:solidFill>
              </a:rPr>
              <a:t>In the name of God</a:t>
            </a:r>
          </a:p>
          <a:p>
            <a:pPr marL="0" indent="0">
              <a:buNone/>
            </a:pPr>
            <a:r>
              <a:rPr lang="en-AU" dirty="0">
                <a:solidFill>
                  <a:schemeClr val="bg1"/>
                </a:solidFill>
              </a:rPr>
              <a:t>Who lit the Word</a:t>
            </a:r>
          </a:p>
          <a:p>
            <a:pPr marL="0" indent="0">
              <a:buNone/>
            </a:pPr>
            <a:r>
              <a:rPr lang="en-AU" dirty="0">
                <a:solidFill>
                  <a:schemeClr val="bg1"/>
                </a:solidFill>
              </a:rPr>
              <a:t>And breathed the breath of life into me</a:t>
            </a:r>
          </a:p>
          <a:p>
            <a:pPr marL="0" indent="0">
              <a:buNone/>
            </a:pPr>
            <a:endParaRPr lang="en-AU" dirty="0">
              <a:solidFill>
                <a:schemeClr val="bg1"/>
              </a:solidFill>
            </a:endParaRPr>
          </a:p>
          <a:p>
            <a:pPr marL="0" indent="0">
              <a:buNone/>
            </a:pPr>
            <a:r>
              <a:rPr lang="en-AU" dirty="0">
                <a:solidFill>
                  <a:schemeClr val="bg1"/>
                </a:solidFill>
              </a:rPr>
              <a:t>(Light Candle)</a:t>
            </a:r>
          </a:p>
        </p:txBody>
      </p:sp>
    </p:spTree>
    <p:extLst>
      <p:ext uri="{BB962C8B-B14F-4D97-AF65-F5344CB8AC3E}">
        <p14:creationId xmlns:p14="http://schemas.microsoft.com/office/powerpoint/2010/main" val="19320301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andle in it&#10;&#10;Description automatically generated">
            <a:extLst>
              <a:ext uri="{FF2B5EF4-FFF2-40B4-BE49-F238E27FC236}">
                <a16:creationId xmlns:a16="http://schemas.microsoft.com/office/drawing/2014/main" id="{6B31C91D-47F5-49AC-A33C-35FF293ACF1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298" r="39499"/>
          <a:stretch/>
        </p:blipFill>
        <p:spPr>
          <a:xfrm>
            <a:off x="7549952" y="0"/>
            <a:ext cx="4032448" cy="6858000"/>
          </a:xfrm>
          <a:prstGeom prst="rect">
            <a:avLst/>
          </a:prstGeom>
        </p:spPr>
      </p:pic>
      <p:sp>
        <p:nvSpPr>
          <p:cNvPr id="2" name="Title 1"/>
          <p:cNvSpPr>
            <a:spLocks noGrp="1"/>
          </p:cNvSpPr>
          <p:nvPr>
            <p:ph type="title"/>
          </p:nvPr>
        </p:nvSpPr>
        <p:spPr/>
        <p:txBody>
          <a:bodyPr>
            <a:normAutofit fontScale="90000"/>
          </a:bodyPr>
          <a:lstStyle/>
          <a:p>
            <a:r>
              <a:rPr lang="en-AU" dirty="0">
                <a:solidFill>
                  <a:schemeClr val="bg1"/>
                </a:solidFill>
              </a:rPr>
              <a:t>Leader 2</a:t>
            </a:r>
            <a:br>
              <a:rPr lang="en-AU" dirty="0">
                <a:solidFill>
                  <a:schemeClr val="bg1"/>
                </a:solidFill>
              </a:rPr>
            </a:br>
            <a:endParaRPr lang="en-AU" dirty="0">
              <a:solidFill>
                <a:schemeClr val="bg1"/>
              </a:solidFill>
            </a:endParaRPr>
          </a:p>
        </p:txBody>
      </p:sp>
      <p:sp>
        <p:nvSpPr>
          <p:cNvPr id="3" name="Content Placeholder 2"/>
          <p:cNvSpPr>
            <a:spLocks noGrp="1"/>
          </p:cNvSpPr>
          <p:nvPr>
            <p:ph idx="1"/>
          </p:nvPr>
        </p:nvSpPr>
        <p:spPr/>
        <p:txBody>
          <a:bodyPr>
            <a:normAutofit lnSpcReduction="10000"/>
          </a:bodyPr>
          <a:lstStyle/>
          <a:p>
            <a:pPr marL="0" indent="0">
              <a:buNone/>
            </a:pPr>
            <a:r>
              <a:rPr lang="en-AU" dirty="0">
                <a:solidFill>
                  <a:schemeClr val="bg1"/>
                </a:solidFill>
              </a:rPr>
              <a:t>I will light a light</a:t>
            </a:r>
          </a:p>
          <a:p>
            <a:pPr marL="0" indent="0">
              <a:buNone/>
            </a:pPr>
            <a:r>
              <a:rPr lang="en-AU" dirty="0">
                <a:solidFill>
                  <a:schemeClr val="bg1"/>
                </a:solidFill>
              </a:rPr>
              <a:t>In the name of the Son </a:t>
            </a:r>
          </a:p>
          <a:p>
            <a:pPr marL="0" indent="0">
              <a:buNone/>
            </a:pPr>
            <a:r>
              <a:rPr lang="en-AU" dirty="0">
                <a:solidFill>
                  <a:schemeClr val="bg1"/>
                </a:solidFill>
              </a:rPr>
              <a:t>Who came as a baby amongst us</a:t>
            </a:r>
          </a:p>
          <a:p>
            <a:pPr marL="0" indent="0">
              <a:buNone/>
            </a:pPr>
            <a:r>
              <a:rPr lang="en-AU" dirty="0">
                <a:solidFill>
                  <a:schemeClr val="bg1"/>
                </a:solidFill>
              </a:rPr>
              <a:t>As prince of Peace</a:t>
            </a:r>
          </a:p>
          <a:p>
            <a:pPr marL="0" indent="0">
              <a:buNone/>
            </a:pPr>
            <a:r>
              <a:rPr lang="en-AU" dirty="0">
                <a:solidFill>
                  <a:schemeClr val="bg1"/>
                </a:solidFill>
              </a:rPr>
              <a:t>Who saved the world </a:t>
            </a:r>
          </a:p>
          <a:p>
            <a:pPr marL="0" indent="0">
              <a:buNone/>
            </a:pPr>
            <a:r>
              <a:rPr lang="en-AU" dirty="0">
                <a:solidFill>
                  <a:schemeClr val="bg1"/>
                </a:solidFill>
              </a:rPr>
              <a:t>And stretched out his hand to me </a:t>
            </a:r>
          </a:p>
          <a:p>
            <a:pPr marL="0" indent="0">
              <a:buNone/>
            </a:pPr>
            <a:endParaRPr lang="en-AU" dirty="0">
              <a:solidFill>
                <a:schemeClr val="bg1"/>
              </a:solidFill>
            </a:endParaRPr>
          </a:p>
          <a:p>
            <a:pPr marL="0" indent="0">
              <a:buNone/>
            </a:pPr>
            <a:r>
              <a:rPr lang="en-AU" dirty="0">
                <a:solidFill>
                  <a:schemeClr val="bg1"/>
                </a:solidFill>
              </a:rPr>
              <a:t>(Light candle)</a:t>
            </a:r>
          </a:p>
        </p:txBody>
      </p:sp>
    </p:spTree>
    <p:extLst>
      <p:ext uri="{BB962C8B-B14F-4D97-AF65-F5344CB8AC3E}">
        <p14:creationId xmlns:p14="http://schemas.microsoft.com/office/powerpoint/2010/main" val="1582691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solidFill>
                  <a:schemeClr val="bg1"/>
                </a:solidFill>
              </a:rPr>
              <a:t>Leader 3</a:t>
            </a:r>
          </a:p>
        </p:txBody>
      </p:sp>
      <p:sp>
        <p:nvSpPr>
          <p:cNvPr id="3" name="Content Placeholder 2"/>
          <p:cNvSpPr>
            <a:spLocks noGrp="1"/>
          </p:cNvSpPr>
          <p:nvPr>
            <p:ph idx="1"/>
          </p:nvPr>
        </p:nvSpPr>
        <p:spPr>
          <a:xfrm>
            <a:off x="4655840" y="1600201"/>
            <a:ext cx="6926560" cy="4525963"/>
          </a:xfrm>
        </p:spPr>
        <p:txBody>
          <a:bodyPr/>
          <a:lstStyle/>
          <a:p>
            <a:pPr marL="0" indent="0">
              <a:buNone/>
            </a:pPr>
            <a:r>
              <a:rPr lang="en-AU" dirty="0">
                <a:solidFill>
                  <a:schemeClr val="bg1"/>
                </a:solidFill>
              </a:rPr>
              <a:t>I will light a light </a:t>
            </a:r>
          </a:p>
          <a:p>
            <a:pPr marL="0" indent="0">
              <a:buNone/>
            </a:pPr>
            <a:r>
              <a:rPr lang="en-AU" dirty="0">
                <a:solidFill>
                  <a:schemeClr val="bg1"/>
                </a:solidFill>
              </a:rPr>
              <a:t>In the name of the Spirit</a:t>
            </a:r>
          </a:p>
          <a:p>
            <a:pPr marL="0" indent="0">
              <a:buNone/>
            </a:pPr>
            <a:r>
              <a:rPr lang="en-AU" dirty="0">
                <a:solidFill>
                  <a:schemeClr val="bg1"/>
                </a:solidFill>
              </a:rPr>
              <a:t>Who embraces the World </a:t>
            </a:r>
          </a:p>
          <a:p>
            <a:pPr marL="0" indent="0">
              <a:buNone/>
            </a:pPr>
            <a:r>
              <a:rPr lang="en-AU" dirty="0">
                <a:solidFill>
                  <a:schemeClr val="bg1"/>
                </a:solidFill>
              </a:rPr>
              <a:t>Who inspires me to be Jesus to others</a:t>
            </a:r>
          </a:p>
          <a:p>
            <a:pPr marL="0" indent="0">
              <a:buNone/>
            </a:pPr>
            <a:endParaRPr lang="en-AU" dirty="0">
              <a:solidFill>
                <a:schemeClr val="bg1"/>
              </a:solidFill>
            </a:endParaRPr>
          </a:p>
          <a:p>
            <a:pPr marL="0" indent="0">
              <a:buNone/>
            </a:pPr>
            <a:r>
              <a:rPr lang="en-AU" dirty="0">
                <a:solidFill>
                  <a:schemeClr val="bg1"/>
                </a:solidFill>
              </a:rPr>
              <a:t>(Light Candle)</a:t>
            </a:r>
          </a:p>
        </p:txBody>
      </p:sp>
      <p:pic>
        <p:nvPicPr>
          <p:cNvPr id="7" name="Picture 6" descr="A candle in it&#10;&#10;Description automatically generated">
            <a:extLst>
              <a:ext uri="{FF2B5EF4-FFF2-40B4-BE49-F238E27FC236}">
                <a16:creationId xmlns:a16="http://schemas.microsoft.com/office/drawing/2014/main" id="{FB2559C6-EA2D-4AF8-92E1-5A954432ED2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0400" r="34600"/>
          <a:stretch/>
        </p:blipFill>
        <p:spPr>
          <a:xfrm>
            <a:off x="263352" y="0"/>
            <a:ext cx="3600400" cy="6858000"/>
          </a:xfrm>
          <a:prstGeom prst="rect">
            <a:avLst/>
          </a:prstGeom>
        </p:spPr>
      </p:pic>
    </p:spTree>
    <p:extLst>
      <p:ext uri="{BB962C8B-B14F-4D97-AF65-F5344CB8AC3E}">
        <p14:creationId xmlns:p14="http://schemas.microsoft.com/office/powerpoint/2010/main" val="20104354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 up of the moon&#10;&#10;Description automatically generated">
            <a:extLst>
              <a:ext uri="{FF2B5EF4-FFF2-40B4-BE49-F238E27FC236}">
                <a16:creationId xmlns:a16="http://schemas.microsoft.com/office/drawing/2014/main" id="{1CB26C7D-256C-4351-8A59-4F70EE07691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1769" b="1831"/>
          <a:stretch/>
        </p:blipFill>
        <p:spPr>
          <a:xfrm>
            <a:off x="0" y="33528"/>
            <a:ext cx="12192000" cy="6790944"/>
          </a:xfrm>
          <a:prstGeom prst="rect">
            <a:avLst/>
          </a:prstGeom>
        </p:spPr>
      </p:pic>
      <p:sp>
        <p:nvSpPr>
          <p:cNvPr id="3" name="Content Placeholder 2"/>
          <p:cNvSpPr>
            <a:spLocks noGrp="1"/>
          </p:cNvSpPr>
          <p:nvPr>
            <p:ph idx="1"/>
          </p:nvPr>
        </p:nvSpPr>
        <p:spPr>
          <a:xfrm>
            <a:off x="1451484" y="836712"/>
            <a:ext cx="9289032" cy="5184575"/>
          </a:xfrm>
          <a:solidFill>
            <a:srgbClr val="000000">
              <a:alpha val="20000"/>
            </a:srgbClr>
          </a:solidFill>
        </p:spPr>
        <p:txBody>
          <a:bodyPr>
            <a:noAutofit/>
          </a:bodyPr>
          <a:lstStyle/>
          <a:p>
            <a:pPr marL="0" indent="0">
              <a:buNone/>
            </a:pPr>
            <a:r>
              <a:rPr lang="en-AU" sz="3400" b="1" dirty="0">
                <a:solidFill>
                  <a:schemeClr val="bg1"/>
                </a:solidFill>
                <a:effectLst>
                  <a:outerShdw blurRad="38100" dist="38100" dir="2700000" algn="tl">
                    <a:srgbClr val="000000">
                      <a:alpha val="43137"/>
                    </a:srgbClr>
                  </a:outerShdw>
                </a:effectLst>
              </a:rPr>
              <a:t>All:</a:t>
            </a:r>
          </a:p>
          <a:p>
            <a:pPr marL="0" indent="0">
              <a:buNone/>
            </a:pPr>
            <a:r>
              <a:rPr lang="en-AU" sz="3400" dirty="0">
                <a:solidFill>
                  <a:schemeClr val="bg1"/>
                </a:solidFill>
                <a:effectLst>
                  <a:outerShdw blurRad="38100" dist="38100" dir="2700000" algn="tl">
                    <a:srgbClr val="000000">
                      <a:alpha val="43137"/>
                    </a:srgbClr>
                  </a:outerShdw>
                </a:effectLst>
              </a:rPr>
              <a:t>We pray for those places on earth where there is war where people have to leave their homes because of the threat of violence. We ask for the courage to work for justice, knowing that only when there is true justice will there be peace.</a:t>
            </a:r>
          </a:p>
          <a:p>
            <a:pPr marL="0" indent="0">
              <a:buNone/>
            </a:pPr>
            <a:r>
              <a:rPr lang="en-AU" sz="3400" u="sng" dirty="0">
                <a:solidFill>
                  <a:schemeClr val="bg1"/>
                </a:solidFill>
                <a:effectLst>
                  <a:outerShdw blurRad="38100" dist="38100" dir="2700000" algn="tl">
                    <a:srgbClr val="000000">
                      <a:alpha val="43137"/>
                    </a:srgbClr>
                  </a:outerShdw>
                </a:effectLst>
              </a:rPr>
              <a:t>Leader</a:t>
            </a:r>
            <a:r>
              <a:rPr lang="en-AU" sz="3400" dirty="0">
                <a:solidFill>
                  <a:schemeClr val="bg1"/>
                </a:solidFill>
                <a:effectLst>
                  <a:outerShdw blurRad="38100" dist="38100" dir="2700000" algn="tl">
                    <a:srgbClr val="000000">
                      <a:alpha val="43137"/>
                    </a:srgbClr>
                  </a:outerShdw>
                </a:effectLst>
              </a:rPr>
              <a:t>:	</a:t>
            </a:r>
          </a:p>
          <a:p>
            <a:pPr marL="0" indent="0">
              <a:buNone/>
            </a:pPr>
            <a:r>
              <a:rPr lang="en-AU" sz="3400" dirty="0">
                <a:solidFill>
                  <a:schemeClr val="bg1"/>
                </a:solidFill>
                <a:effectLst>
                  <a:outerShdw blurRad="38100" dist="38100" dir="2700000" algn="tl">
                    <a:srgbClr val="000000">
                      <a:alpha val="43137"/>
                    </a:srgbClr>
                  </a:outerShdw>
                </a:effectLst>
              </a:rPr>
              <a:t>Glory to you Almighty God. You spoke and light shattered darkness, and still you speak.</a:t>
            </a:r>
          </a:p>
        </p:txBody>
      </p:sp>
    </p:spTree>
    <p:extLst>
      <p:ext uri="{BB962C8B-B14F-4D97-AF65-F5344CB8AC3E}">
        <p14:creationId xmlns:p14="http://schemas.microsoft.com/office/powerpoint/2010/main" val="12563268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DA3038"/>
        </a:solidFill>
        <a:effectLst/>
      </p:bgPr>
    </p:bg>
    <p:spTree>
      <p:nvGrpSpPr>
        <p:cNvPr id="1" name=""/>
        <p:cNvGrpSpPr/>
        <p:nvPr/>
      </p:nvGrpSpPr>
      <p:grpSpPr>
        <a:xfrm>
          <a:off x="0" y="0"/>
          <a:ext cx="0" cy="0"/>
          <a:chOff x="0" y="0"/>
          <a:chExt cx="0" cy="0"/>
        </a:xfrm>
      </p:grpSpPr>
      <p:pic>
        <p:nvPicPr>
          <p:cNvPr id="7" name="Picture 6" descr="A close up of a piece of paper&#10;&#10;Description automatically generated">
            <a:extLst>
              <a:ext uri="{FF2B5EF4-FFF2-40B4-BE49-F238E27FC236}">
                <a16:creationId xmlns:a16="http://schemas.microsoft.com/office/drawing/2014/main" id="{961D6127-2871-4B63-AA08-F1E41AC3C4D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9334" y="0"/>
            <a:ext cx="11673332" cy="6858000"/>
          </a:xfrm>
          <a:prstGeom prst="rect">
            <a:avLst/>
          </a:prstGeom>
        </p:spPr>
      </p:pic>
      <p:sp>
        <p:nvSpPr>
          <p:cNvPr id="2" name="Title 1"/>
          <p:cNvSpPr>
            <a:spLocks noGrp="1"/>
          </p:cNvSpPr>
          <p:nvPr>
            <p:ph type="title"/>
          </p:nvPr>
        </p:nvSpPr>
        <p:spPr>
          <a:xfrm>
            <a:off x="551384" y="385081"/>
            <a:ext cx="2966120" cy="922114"/>
          </a:xfrm>
          <a:prstGeom prst="roundRect">
            <a:avLst/>
          </a:prstGeom>
        </p:spPr>
        <p:style>
          <a:lnRef idx="2">
            <a:schemeClr val="accent2"/>
          </a:lnRef>
          <a:fillRef idx="1">
            <a:schemeClr val="lt1"/>
          </a:fillRef>
          <a:effectRef idx="0">
            <a:schemeClr val="accent2"/>
          </a:effectRef>
          <a:fontRef idx="minor">
            <a:schemeClr val="dk1"/>
          </a:fontRef>
        </p:style>
        <p:txBody>
          <a:bodyPr/>
          <a:lstStyle/>
          <a:p>
            <a:r>
              <a:rPr lang="en-AU" b="1" dirty="0">
                <a:ln w="22225">
                  <a:solidFill>
                    <a:schemeClr val="accent2"/>
                  </a:solidFill>
                  <a:prstDash val="solid"/>
                </a:ln>
                <a:solidFill>
                  <a:schemeClr val="accent2">
                    <a:lumMod val="40000"/>
                    <a:lumOff val="60000"/>
                  </a:schemeClr>
                </a:solidFill>
              </a:rPr>
              <a:t>Ritual</a:t>
            </a:r>
          </a:p>
        </p:txBody>
      </p:sp>
      <p:sp>
        <p:nvSpPr>
          <p:cNvPr id="4" name="TextBox 3"/>
          <p:cNvSpPr txBox="1"/>
          <p:nvPr/>
        </p:nvSpPr>
        <p:spPr>
          <a:xfrm rot="609341">
            <a:off x="4611783" y="1954720"/>
            <a:ext cx="6498752" cy="1569660"/>
          </a:xfrm>
          <a:prstGeom prst="rect">
            <a:avLst/>
          </a:prstGeom>
          <a:noFill/>
        </p:spPr>
        <p:txBody>
          <a:bodyPr wrap="square" rtlCol="0">
            <a:spAutoFit/>
          </a:bodyPr>
          <a:lstStyle/>
          <a:p>
            <a:r>
              <a:rPr lang="en-AU" sz="4800" dirty="0">
                <a:solidFill>
                  <a:schemeClr val="bg1"/>
                </a:solidFill>
                <a:latin typeface="Victorian Modern Cursive" panose="020B0603050302020204" pitchFamily="34" charset="0"/>
              </a:rPr>
              <a:t>Peace on earth and goodwill towards others</a:t>
            </a:r>
          </a:p>
        </p:txBody>
      </p:sp>
      <p:pic>
        <p:nvPicPr>
          <p:cNvPr id="3" name="Lee Rosevere - 5 Minute Meditations - Volume 2 - 07 A Little Sympathy">
            <a:hlinkClick r:id="" action="ppaction://media"/>
            <a:extLst>
              <a:ext uri="{FF2B5EF4-FFF2-40B4-BE49-F238E27FC236}">
                <a16:creationId xmlns:a16="http://schemas.microsoft.com/office/drawing/2014/main" id="{80DD8584-494C-462F-9EFA-E2CDE78A3B4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954327" y="6093296"/>
            <a:ext cx="487363" cy="487363"/>
          </a:xfrm>
          <a:prstGeom prst="rect">
            <a:avLst/>
          </a:prstGeom>
        </p:spPr>
      </p:pic>
    </p:spTree>
    <p:extLst>
      <p:ext uri="{BB962C8B-B14F-4D97-AF65-F5344CB8AC3E}">
        <p14:creationId xmlns:p14="http://schemas.microsoft.com/office/powerpoint/2010/main" val="1793712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0038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46341"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solidFill>
                  <a:schemeClr val="accent6">
                    <a:lumMod val="60000"/>
                    <a:lumOff val="40000"/>
                  </a:schemeClr>
                </a:solidFill>
              </a:rPr>
              <a:t>Come to the Lord (</a:t>
            </a:r>
            <a:r>
              <a:rPr lang="en-AU" dirty="0" err="1">
                <a:solidFill>
                  <a:schemeClr val="accent6">
                    <a:lumMod val="60000"/>
                    <a:lumOff val="40000"/>
                  </a:schemeClr>
                </a:solidFill>
              </a:rPr>
              <a:t>Emmanuelworship</a:t>
            </a:r>
            <a:r>
              <a:rPr lang="en-AU" dirty="0">
                <a:solidFill>
                  <a:schemeClr val="accent6">
                    <a:lumMod val="60000"/>
                    <a:lumOff val="40000"/>
                  </a:schemeClr>
                </a:solidFill>
              </a:rPr>
              <a:t>)</a:t>
            </a:r>
          </a:p>
        </p:txBody>
      </p:sp>
      <p:pic>
        <p:nvPicPr>
          <p:cNvPr id="6" name="EW - Come to the Lord">
            <a:hlinkClick r:id="" action="ppaction://media"/>
            <a:extLst>
              <a:ext uri="{FF2B5EF4-FFF2-40B4-BE49-F238E27FC236}">
                <a16:creationId xmlns:a16="http://schemas.microsoft.com/office/drawing/2014/main" id="{ADDEA591-9021-471C-A48A-FC2FEEF20923}"/>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2073275" y="1600200"/>
            <a:ext cx="8045450" cy="4525963"/>
          </a:xfrm>
        </p:spPr>
      </p:pic>
    </p:spTree>
    <p:extLst>
      <p:ext uri="{BB962C8B-B14F-4D97-AF65-F5344CB8AC3E}">
        <p14:creationId xmlns:p14="http://schemas.microsoft.com/office/powerpoint/2010/main" val="1798212601"/>
      </p:ext>
    </p:extLst>
  </p:cSld>
  <p:clrMapOvr>
    <a:masterClrMapping/>
  </p:clrMapOvr>
  <mc:AlternateContent xmlns:mc="http://schemas.openxmlformats.org/markup-compatibility/2006" xmlns:p14="http://schemas.microsoft.com/office/powerpoint/2010/main">
    <mc:Choice Requires="p14">
      <p:transition spd="slow" p14:dur="2000" advTm="263000"/>
    </mc:Choice>
    <mc:Fallback xmlns="">
      <p:transition spd="slow" advTm="26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63173"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solidFill>
                  <a:schemeClr val="bg1"/>
                </a:solidFill>
              </a:rPr>
              <a:t>References</a:t>
            </a:r>
          </a:p>
        </p:txBody>
      </p:sp>
      <p:sp>
        <p:nvSpPr>
          <p:cNvPr id="3" name="Content Placeholder 2"/>
          <p:cNvSpPr>
            <a:spLocks noGrp="1"/>
          </p:cNvSpPr>
          <p:nvPr>
            <p:ph idx="1"/>
          </p:nvPr>
        </p:nvSpPr>
        <p:spPr/>
        <p:txBody>
          <a:bodyPr>
            <a:normAutofit/>
          </a:bodyPr>
          <a:lstStyle/>
          <a:p>
            <a:r>
              <a:rPr lang="en-AU" sz="2800" dirty="0">
                <a:solidFill>
                  <a:schemeClr val="bg1"/>
                </a:solidFill>
              </a:rPr>
              <a:t>Welcoming Refugees – Catholic Relief Services. </a:t>
            </a:r>
            <a:r>
              <a:rPr lang="en-GB" sz="2800" dirty="0">
                <a:solidFill>
                  <a:schemeClr val="bg1"/>
                </a:solidFill>
              </a:rPr>
              <a:t>Used with permission under creative commons licence. </a:t>
            </a:r>
            <a:r>
              <a:rPr lang="en-AU" sz="2800" dirty="0">
                <a:solidFill>
                  <a:schemeClr val="bg1"/>
                </a:solidFill>
              </a:rPr>
              <a:t> </a:t>
            </a:r>
          </a:p>
          <a:p>
            <a:r>
              <a:rPr lang="en-AU" sz="2800" dirty="0">
                <a:solidFill>
                  <a:schemeClr val="bg1"/>
                </a:solidFill>
              </a:rPr>
              <a:t>Jesus as a Refugee – CCRESS edited</a:t>
            </a:r>
          </a:p>
          <a:p>
            <a:r>
              <a:rPr lang="en-AU" sz="2800" dirty="0">
                <a:solidFill>
                  <a:schemeClr val="bg1"/>
                </a:solidFill>
              </a:rPr>
              <a:t>Reflective </a:t>
            </a:r>
            <a:r>
              <a:rPr lang="en-AU" sz="2800">
                <a:solidFill>
                  <a:schemeClr val="bg1"/>
                </a:solidFill>
              </a:rPr>
              <a:t>Music (2 pieces) – </a:t>
            </a:r>
            <a:r>
              <a:rPr lang="en-AU" sz="2800" dirty="0">
                <a:solidFill>
                  <a:schemeClr val="bg1"/>
                </a:solidFill>
              </a:rPr>
              <a:t>Lee </a:t>
            </a:r>
            <a:r>
              <a:rPr lang="en-AU" sz="2800" dirty="0" err="1">
                <a:solidFill>
                  <a:schemeClr val="bg1"/>
                </a:solidFill>
              </a:rPr>
              <a:t>Rosevere</a:t>
            </a:r>
            <a:r>
              <a:rPr lang="en-AU" sz="2800" dirty="0">
                <a:solidFill>
                  <a:schemeClr val="bg1"/>
                </a:solidFill>
              </a:rPr>
              <a:t>. </a:t>
            </a:r>
            <a:r>
              <a:rPr lang="en-GB" sz="2800" dirty="0">
                <a:solidFill>
                  <a:schemeClr val="bg1"/>
                </a:solidFill>
              </a:rPr>
              <a:t>Used with permission under creative commons licence. </a:t>
            </a:r>
            <a:r>
              <a:rPr lang="en-AU" sz="2800" dirty="0">
                <a:solidFill>
                  <a:schemeClr val="bg1"/>
                </a:solidFill>
              </a:rPr>
              <a:t> </a:t>
            </a:r>
          </a:p>
          <a:p>
            <a:r>
              <a:rPr lang="en-AU" sz="2800" dirty="0">
                <a:solidFill>
                  <a:schemeClr val="bg1"/>
                </a:solidFill>
              </a:rPr>
              <a:t>“Come to the Lord” </a:t>
            </a:r>
            <a:r>
              <a:rPr lang="en-AU" sz="2800" dirty="0" err="1">
                <a:solidFill>
                  <a:schemeClr val="bg1"/>
                </a:solidFill>
              </a:rPr>
              <a:t>Emmanuelworship</a:t>
            </a:r>
            <a:r>
              <a:rPr lang="en-AU" sz="2800" dirty="0">
                <a:solidFill>
                  <a:schemeClr val="bg1"/>
                </a:solidFill>
              </a:rPr>
              <a:t>. </a:t>
            </a:r>
            <a:r>
              <a:rPr lang="en-GB" sz="2800" dirty="0">
                <a:solidFill>
                  <a:schemeClr val="bg1"/>
                </a:solidFill>
              </a:rPr>
              <a:t>Used with permission under licence. </a:t>
            </a:r>
            <a:r>
              <a:rPr lang="en-AU" sz="2800" dirty="0">
                <a:solidFill>
                  <a:schemeClr val="bg1"/>
                </a:solidFill>
              </a:rPr>
              <a:t> </a:t>
            </a:r>
          </a:p>
        </p:txBody>
      </p:sp>
    </p:spTree>
    <p:extLst>
      <p:ext uri="{BB962C8B-B14F-4D97-AF65-F5344CB8AC3E}">
        <p14:creationId xmlns:p14="http://schemas.microsoft.com/office/powerpoint/2010/main" val="11649248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7C71C89241849A80DABBEF14F3F3B" ma:contentTypeVersion="16" ma:contentTypeDescription="Create a new document." ma:contentTypeScope="" ma:versionID="9a5d64c0cb36e5888dfd3d5ebd22d52b">
  <xsd:schema xmlns:xsd="http://www.w3.org/2001/XMLSchema" xmlns:xs="http://www.w3.org/2001/XMLSchema" xmlns:p="http://schemas.microsoft.com/office/2006/metadata/properties" xmlns:ns2="756f9fca-6c8b-4e72-98d6-4f1de215d9c9" xmlns:ns3="86d7f084-eb42-418b-839a-d70071c42069" targetNamespace="http://schemas.microsoft.com/office/2006/metadata/properties" ma:root="true" ma:fieldsID="e1fa94a1a48dfc97c261bca641c663d0" ns2:_="" ns3:_="">
    <xsd:import namespace="756f9fca-6c8b-4e72-98d6-4f1de215d9c9"/>
    <xsd:import namespace="86d7f084-eb42-418b-839a-d70071c42069"/>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LengthInSeconds" minOccurs="0"/>
                <xsd:element ref="ns2:MediaServiceAutoKeyPoints" minOccurs="0"/>
                <xsd:element ref="ns2:MediaServiceKeyPoint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56f9fca-6c8b-4e72-98d6-4f1de215d9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3a085930-80ae-4405-a647-be616eaa5079"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d7f084-eb42-418b-839a-d70071c42069"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1b3579cf-7041-4f6b-aee0-e8d403e7c7ca}" ma:internalName="TaxCatchAll" ma:showField="CatchAllData" ma:web="86d7f084-eb42-418b-839a-d70071c4206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756f9fca-6c8b-4e72-98d6-4f1de215d9c9">
      <Terms xmlns="http://schemas.microsoft.com/office/infopath/2007/PartnerControls"/>
    </lcf76f155ced4ddcb4097134ff3c332f>
    <TaxCatchAll xmlns="86d7f084-eb42-418b-839a-d70071c42069" xsi:nil="true"/>
  </documentManagement>
</p:properties>
</file>

<file path=customXml/itemProps1.xml><?xml version="1.0" encoding="utf-8"?>
<ds:datastoreItem xmlns:ds="http://schemas.openxmlformats.org/officeDocument/2006/customXml" ds:itemID="{45A72446-188C-40C5-9E34-EF32AD8CE20B}"/>
</file>

<file path=customXml/itemProps2.xml><?xml version="1.0" encoding="utf-8"?>
<ds:datastoreItem xmlns:ds="http://schemas.openxmlformats.org/officeDocument/2006/customXml" ds:itemID="{505AA0E4-EEC8-4330-BDC5-A5503485FFF9}"/>
</file>

<file path=customXml/itemProps3.xml><?xml version="1.0" encoding="utf-8"?>
<ds:datastoreItem xmlns:ds="http://schemas.openxmlformats.org/officeDocument/2006/customXml" ds:itemID="{1DA21EA3-CDA8-486A-B3E7-56AADAE6072C}"/>
</file>

<file path=docProps/app.xml><?xml version="1.0" encoding="utf-8"?>
<Properties xmlns="http://schemas.openxmlformats.org/officeDocument/2006/extended-properties" xmlns:vt="http://schemas.openxmlformats.org/officeDocument/2006/docPropsVTypes">
  <TotalTime>12084</TotalTime>
  <Words>618</Words>
  <Application>Microsoft Office PowerPoint</Application>
  <PresentationFormat>Widescreen</PresentationFormat>
  <Paragraphs>76</Paragraphs>
  <Slides>20</Slides>
  <Notes>3</Notes>
  <HiddenSlides>0</HiddenSlides>
  <MMClips>5</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Aharoni</vt:lpstr>
      <vt:lpstr>Arial</vt:lpstr>
      <vt:lpstr>Calibri</vt:lpstr>
      <vt:lpstr>Trebuchet MS</vt:lpstr>
      <vt:lpstr>Victorian Modern Cursive</vt:lpstr>
      <vt:lpstr>Office Theme</vt:lpstr>
      <vt:lpstr>Jesus as  Refugee</vt:lpstr>
      <vt:lpstr>Political Climate </vt:lpstr>
      <vt:lpstr>Where are Refugees fleeing from today?</vt:lpstr>
      <vt:lpstr>Matthew 2:13-19</vt:lpstr>
      <vt:lpstr>“Welcoming Refugees”</vt:lpstr>
      <vt:lpstr>Group Work</vt:lpstr>
      <vt:lpstr>PowerPoint Presentation</vt:lpstr>
      <vt:lpstr>PowerPoint Presentation</vt:lpstr>
      <vt:lpstr>PowerPoint Presentation</vt:lpstr>
      <vt:lpstr>Self Reflection</vt:lpstr>
      <vt:lpstr>Jesus, the Refugee.</vt:lpstr>
      <vt:lpstr>Prayer</vt:lpstr>
      <vt:lpstr>Jesus as a Refugee</vt:lpstr>
      <vt:lpstr>Leader 1</vt:lpstr>
      <vt:lpstr>Leader 2 </vt:lpstr>
      <vt:lpstr>Leader 3</vt:lpstr>
      <vt:lpstr>PowerPoint Presentation</vt:lpstr>
      <vt:lpstr>Ritual</vt:lpstr>
      <vt:lpstr>Come to the Lord (Emmanuelworship)</vt:lpstr>
      <vt:lpstr>References</vt:lpstr>
    </vt:vector>
  </TitlesOfParts>
  <Company>Diocese of Broken Bay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Jesus</dc:title>
  <dc:creator>Rebecca Bishop</dc:creator>
  <cp:lastModifiedBy>Richard Healey</cp:lastModifiedBy>
  <cp:revision>54</cp:revision>
  <cp:lastPrinted>2019-09-06T04:16:17Z</cp:lastPrinted>
  <dcterms:created xsi:type="dcterms:W3CDTF">2015-09-10T01:20:31Z</dcterms:created>
  <dcterms:modified xsi:type="dcterms:W3CDTF">2019-09-06T04:17:02Z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0x0101006A27C71C89241849A80DABBEF14F3F3B</vt:lpwstr>
  </property>
  <property fmtid="{D5CDD505-2E9C-101B-9397-08002B2CF9AE}" pid="3" name="MediaServiceImageTags">
    <vt:lpwstr/>
  </property>
</Properties>
</file>