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65"/>
  </p:notesMasterIdLst>
  <p:sldIdLst>
    <p:sldId id="256" r:id="rId2"/>
    <p:sldId id="307" r:id="rId3"/>
    <p:sldId id="308" r:id="rId4"/>
    <p:sldId id="350" r:id="rId5"/>
    <p:sldId id="341" r:id="rId6"/>
    <p:sldId id="263" r:id="rId7"/>
    <p:sldId id="259" r:id="rId8"/>
    <p:sldId id="280" r:id="rId9"/>
    <p:sldId id="281" r:id="rId10"/>
    <p:sldId id="282" r:id="rId11"/>
    <p:sldId id="283" r:id="rId12"/>
    <p:sldId id="310" r:id="rId13"/>
    <p:sldId id="284" r:id="rId14"/>
    <p:sldId id="285" r:id="rId15"/>
    <p:sldId id="286" r:id="rId16"/>
    <p:sldId id="287" r:id="rId17"/>
    <p:sldId id="288" r:id="rId18"/>
    <p:sldId id="278" r:id="rId19"/>
    <p:sldId id="279" r:id="rId20"/>
    <p:sldId id="311" r:id="rId21"/>
    <p:sldId id="312" r:id="rId22"/>
    <p:sldId id="313" r:id="rId23"/>
    <p:sldId id="335" r:id="rId24"/>
    <p:sldId id="314" r:id="rId25"/>
    <p:sldId id="325" r:id="rId26"/>
    <p:sldId id="353" r:id="rId27"/>
    <p:sldId id="329" r:id="rId28"/>
    <p:sldId id="342" r:id="rId29"/>
    <p:sldId id="330" r:id="rId30"/>
    <p:sldId id="351" r:id="rId31"/>
    <p:sldId id="315" r:id="rId32"/>
    <p:sldId id="358" r:id="rId33"/>
    <p:sldId id="336" r:id="rId34"/>
    <p:sldId id="320" r:id="rId35"/>
    <p:sldId id="346" r:id="rId36"/>
    <p:sldId id="327" r:id="rId37"/>
    <p:sldId id="352" r:id="rId38"/>
    <p:sldId id="316" r:id="rId39"/>
    <p:sldId id="357" r:id="rId40"/>
    <p:sldId id="343" r:id="rId41"/>
    <p:sldId id="326" r:id="rId42"/>
    <p:sldId id="345" r:id="rId43"/>
    <p:sldId id="324" r:id="rId44"/>
    <p:sldId id="349" r:id="rId45"/>
    <p:sldId id="317" r:id="rId46"/>
    <p:sldId id="356" r:id="rId47"/>
    <p:sldId id="344" r:id="rId48"/>
    <p:sldId id="323" r:id="rId49"/>
    <p:sldId id="347" r:id="rId50"/>
    <p:sldId id="321" r:id="rId51"/>
    <p:sldId id="340" r:id="rId52"/>
    <p:sldId id="318" r:id="rId53"/>
    <p:sldId id="355" r:id="rId54"/>
    <p:sldId id="337" r:id="rId55"/>
    <p:sldId id="332" r:id="rId56"/>
    <p:sldId id="348" r:id="rId57"/>
    <p:sldId id="333" r:id="rId58"/>
    <p:sldId id="339" r:id="rId59"/>
    <p:sldId id="334" r:id="rId60"/>
    <p:sldId id="354" r:id="rId61"/>
    <p:sldId id="338" r:id="rId62"/>
    <p:sldId id="303" r:id="rId63"/>
    <p:sldId id="304" r:id="rId64"/>
  </p:sldIdLst>
  <p:sldSz cx="18288000" cy="10287000"/>
  <p:notesSz cx="6807200" cy="9939338"/>
  <p:embeddedFontLst>
    <p:embeddedFont>
      <p:font typeface="Anton" pitchFamily="2" charset="0"/>
      <p:regular r:id="rId66"/>
    </p:embeddedFont>
    <p:embeddedFont>
      <p:font typeface="Bernard MT Condensed" panose="02050806060905020404" pitchFamily="18" charset="0"/>
      <p:regular r:id="rId67"/>
    </p:embeddedFont>
    <p:embeddedFont>
      <p:font typeface="Breathing" panose="02000500000000000000" charset="0"/>
      <p:regular r:id="rId68"/>
    </p:embeddedFont>
    <p:embeddedFont>
      <p:font typeface="Brittany" panose="020B0604020202020204" charset="0"/>
      <p:regular r:id="rId69"/>
    </p:embeddedFont>
    <p:embeddedFont>
      <p:font typeface="Canva Sans Bold" panose="020B0604020202020204" charset="0"/>
      <p:regular r:id="rId70"/>
    </p:embeddedFont>
    <p:embeddedFont>
      <p:font typeface="Canva Sans Bold Italics" panose="020B0604020202020204" charset="0"/>
      <p:regular r:id="rId71"/>
    </p:embeddedFont>
    <p:embeddedFont>
      <p:font typeface="Hatton" panose="020B0604020202020204" charset="0"/>
      <p:regular r:id="rId72"/>
    </p:embeddedFont>
    <p:embeddedFont>
      <p:font typeface="Hatton Bold" panose="020B0604020202020204" charset="0"/>
      <p:regular r:id="rId73"/>
    </p:embeddedFont>
    <p:embeddedFont>
      <p:font typeface="HK Grotesk Light" panose="020B0604020202020204" charset="0"/>
      <p:regular r:id="rId7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DD3C3"/>
    <a:srgbClr val="8DE3D9"/>
    <a:srgbClr val="C9529B"/>
    <a:srgbClr val="F6B61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72973" autoAdjust="0"/>
  </p:normalViewPr>
  <p:slideViewPr>
    <p:cSldViewPr>
      <p:cViewPr>
        <p:scale>
          <a:sx n="48" d="100"/>
          <a:sy n="48" d="100"/>
        </p:scale>
        <p:origin x="2034" y="31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36" d="100"/>
        <a:sy n="36"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font" Target="fonts/font3.fntdata"/><Relationship Id="rId76"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font" Target="fonts/font1.fntdata"/><Relationship Id="rId74"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notesMaster" Target="notesMasters/notesMaster1.xml"/><Relationship Id="rId73" Type="http://schemas.openxmlformats.org/officeDocument/2006/relationships/font" Target="fonts/font8.fntdata"/><Relationship Id="rId78"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font" Target="fonts/font4.fntdata"/><Relationship Id="rId77"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font" Target="fonts/font7.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font" Target="fonts/font2.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font" Target="fonts/font5.fntdata"/><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33049" cy="372725"/>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41642" y="0"/>
            <a:ext cx="3933049" cy="372725"/>
          </a:xfrm>
          <a:prstGeom prst="rect">
            <a:avLst/>
          </a:prstGeom>
        </p:spPr>
        <p:txBody>
          <a:bodyPr vert="horz" lIns="91440" tIns="45720" rIns="91440" bIns="45720" rtlCol="0"/>
          <a:lstStyle>
            <a:lvl1pPr algn="r">
              <a:defRPr sz="1200"/>
            </a:lvl1pPr>
          </a:lstStyle>
          <a:p>
            <a:fld id="{B7268E1E-0E44-426D-905E-8AD9B19D2182}" type="datetimeFigureOut">
              <a:rPr lang="cs-CZ" smtClean="0"/>
              <a:t>24.09.2024</a:t>
            </a:fld>
            <a:endParaRPr lang="cs-CZ"/>
          </a:p>
        </p:txBody>
      </p:sp>
      <p:sp>
        <p:nvSpPr>
          <p:cNvPr id="4" name="Slide Image Placeholder 3"/>
          <p:cNvSpPr>
            <a:spLocks noGrp="1" noRot="1" noChangeAspect="1"/>
          </p:cNvSpPr>
          <p:nvPr>
            <p:ph type="sldImg" idx="2"/>
          </p:nvPr>
        </p:nvSpPr>
        <p:spPr>
          <a:xfrm>
            <a:off x="2058988" y="557213"/>
            <a:ext cx="4959350" cy="2790825"/>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07627" y="3533987"/>
            <a:ext cx="7261013" cy="33493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0" y="7067974"/>
            <a:ext cx="3933049" cy="371000"/>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41642" y="7067974"/>
            <a:ext cx="3933049" cy="371000"/>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33049" cy="372725"/>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41642" y="0"/>
            <a:ext cx="3933049" cy="372725"/>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057400" y="557213"/>
            <a:ext cx="4960938" cy="2790825"/>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07627" y="3533987"/>
            <a:ext cx="7261013" cy="3349350"/>
          </a:xfrm>
          <a:prstGeom prst="rect">
            <a:avLst/>
          </a:prstGeom>
        </p:spPr>
        <p:txBody>
          <a:bodyPr vert="horz" lIns="91440" tIns="45720" rIns="91440" bIns="45720" rtlCol="0"/>
          <a:lstStyle/>
          <a:p>
            <a:r>
              <a:rPr lang="en-US" dirty="0"/>
              <a:t> </a:t>
            </a:r>
          </a:p>
        </p:txBody>
      </p:sp>
      <p:sp>
        <p:nvSpPr>
          <p:cNvPr id="6" name="Footer Placeholder 5"/>
          <p:cNvSpPr>
            <a:spLocks noGrp="1"/>
          </p:cNvSpPr>
          <p:nvPr>
            <p:ph type="ftr" sz="quarter" idx="4"/>
          </p:nvPr>
        </p:nvSpPr>
        <p:spPr>
          <a:xfrm>
            <a:off x="0" y="7067974"/>
            <a:ext cx="3933049" cy="371000"/>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41642" y="7067974"/>
            <a:ext cx="3933049" cy="371000"/>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057400" y="557213"/>
            <a:ext cx="4960938" cy="2790825"/>
          </a:xfrm>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871B2431-D351-4C6E-A3CF-9DFAC0E3E050}" type="slidenum">
              <a:rPr lang="cs-CZ" smtClean="0"/>
              <a:t>2</a:t>
            </a:fld>
            <a:endParaRPr lang="cs-CZ"/>
          </a:p>
        </p:txBody>
      </p:sp>
    </p:spTree>
    <p:extLst>
      <p:ext uri="{BB962C8B-B14F-4D97-AF65-F5344CB8AC3E}">
        <p14:creationId xmlns:p14="http://schemas.microsoft.com/office/powerpoint/2010/main" val="12184205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33049" cy="372725"/>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41642" y="0"/>
            <a:ext cx="3933049" cy="372725"/>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057400" y="557213"/>
            <a:ext cx="4960938" cy="2790825"/>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07627" y="3533987"/>
            <a:ext cx="7261013" cy="3349350"/>
          </a:xfrm>
          <a:prstGeom prst="rect">
            <a:avLst/>
          </a:prstGeom>
        </p:spPr>
        <p:txBody>
          <a:bodyPr vert="horz" lIns="91440" tIns="45720" rIns="91440" bIns="45720" rtlCol="0"/>
          <a:lstStyle/>
          <a:p>
            <a:endParaRPr lang="en-US" dirty="0"/>
          </a:p>
        </p:txBody>
      </p:sp>
      <p:sp>
        <p:nvSpPr>
          <p:cNvPr id="6" name="Footer Placeholder 5"/>
          <p:cNvSpPr>
            <a:spLocks noGrp="1"/>
          </p:cNvSpPr>
          <p:nvPr>
            <p:ph type="ftr" sz="quarter" idx="4"/>
          </p:nvPr>
        </p:nvSpPr>
        <p:spPr>
          <a:xfrm>
            <a:off x="0" y="7067974"/>
            <a:ext cx="3933049" cy="371000"/>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41642" y="7067974"/>
            <a:ext cx="3933049" cy="371000"/>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33049" cy="372725"/>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41642" y="0"/>
            <a:ext cx="3933049" cy="372725"/>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057400" y="557213"/>
            <a:ext cx="4960938" cy="2790825"/>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07627" y="3533987"/>
            <a:ext cx="7261013" cy="3349350"/>
          </a:xfrm>
          <a:prstGeom prst="rect">
            <a:avLst/>
          </a:prstGeom>
        </p:spPr>
        <p:txBody>
          <a:bodyPr vert="horz" lIns="91440" tIns="45720" rIns="91440" bIns="45720" rtlCol="0"/>
          <a:lstStyle/>
          <a:p>
            <a:r>
              <a:rPr lang="en-US"/>
              <a:t> </a:t>
            </a:r>
          </a:p>
        </p:txBody>
      </p:sp>
      <p:sp>
        <p:nvSpPr>
          <p:cNvPr id="6" name="Footer Placeholder 5"/>
          <p:cNvSpPr>
            <a:spLocks noGrp="1"/>
          </p:cNvSpPr>
          <p:nvPr>
            <p:ph type="ftr" sz="quarter" idx="4"/>
          </p:nvPr>
        </p:nvSpPr>
        <p:spPr>
          <a:xfrm>
            <a:off x="0" y="7067974"/>
            <a:ext cx="3933049" cy="371000"/>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41642" y="7067974"/>
            <a:ext cx="3933049" cy="371000"/>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33049" cy="372725"/>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41642" y="0"/>
            <a:ext cx="3933049" cy="372725"/>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057400" y="557213"/>
            <a:ext cx="4960938" cy="2790825"/>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07627" y="3533987"/>
            <a:ext cx="7261013" cy="3349350"/>
          </a:xfrm>
          <a:prstGeom prst="rect">
            <a:avLst/>
          </a:prstGeom>
        </p:spPr>
        <p:txBody>
          <a:bodyPr vert="horz" lIns="91440" tIns="45720" rIns="91440" bIns="45720" rtlCol="0"/>
          <a:lstStyle/>
          <a:p>
            <a:r>
              <a:rPr lang="en-US"/>
              <a:t> </a:t>
            </a:r>
          </a:p>
        </p:txBody>
      </p:sp>
      <p:sp>
        <p:nvSpPr>
          <p:cNvPr id="6" name="Footer Placeholder 5"/>
          <p:cNvSpPr>
            <a:spLocks noGrp="1"/>
          </p:cNvSpPr>
          <p:nvPr>
            <p:ph type="ftr" sz="quarter" idx="4"/>
          </p:nvPr>
        </p:nvSpPr>
        <p:spPr>
          <a:xfrm>
            <a:off x="0" y="7067974"/>
            <a:ext cx="3933049" cy="371000"/>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41642" y="7067974"/>
            <a:ext cx="3933049" cy="371000"/>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057400" y="557213"/>
            <a:ext cx="4960938" cy="2790825"/>
          </a:xfrm>
        </p:spPr>
      </p:sp>
      <p:sp>
        <p:nvSpPr>
          <p:cNvPr id="3" name="Notes Placeholder 2"/>
          <p:cNvSpPr>
            <a:spLocks noGrp="1"/>
          </p:cNvSpPr>
          <p:nvPr>
            <p:ph type="body" idx="1"/>
          </p:nvPr>
        </p:nvSpPr>
        <p:spPr/>
        <p:txBody>
          <a:bodyPr/>
          <a:lstStyle/>
          <a:p>
            <a:r>
              <a:rPr lang="en-AU" dirty="0"/>
              <a:t>A copy of this resource can be downloaded as a one-page document at; </a:t>
            </a:r>
          </a:p>
          <a:p>
            <a:endParaRPr lang="en-AU" dirty="0"/>
          </a:p>
          <a:p>
            <a:r>
              <a:rPr lang="en-AU" dirty="0"/>
              <a:t>https://www.bbcatholic.org.au/mission/pastoral-discernment-north-shore/consultation-resources/consultation-resources</a:t>
            </a:r>
          </a:p>
        </p:txBody>
      </p:sp>
      <p:sp>
        <p:nvSpPr>
          <p:cNvPr id="4" name="Slide Number Placeholder 3"/>
          <p:cNvSpPr>
            <a:spLocks noGrp="1"/>
          </p:cNvSpPr>
          <p:nvPr>
            <p:ph type="sldNum" sz="quarter" idx="5"/>
          </p:nvPr>
        </p:nvSpPr>
        <p:spPr/>
        <p:txBody>
          <a:bodyPr/>
          <a:lstStyle/>
          <a:p>
            <a:fld id="{871B2431-D351-4C6E-A3CF-9DFAC0E3E050}" type="slidenum">
              <a:rPr lang="cs-CZ" smtClean="0"/>
              <a:t>11</a:t>
            </a:fld>
            <a:endParaRPr lang="cs-CZ"/>
          </a:p>
        </p:txBody>
      </p:sp>
    </p:spTree>
    <p:extLst>
      <p:ext uri="{BB962C8B-B14F-4D97-AF65-F5344CB8AC3E}">
        <p14:creationId xmlns:p14="http://schemas.microsoft.com/office/powerpoint/2010/main" val="35985846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057400" y="557213"/>
            <a:ext cx="4960938" cy="2790825"/>
          </a:xfrm>
        </p:spPr>
      </p:sp>
      <p:sp>
        <p:nvSpPr>
          <p:cNvPr id="3" name="Notes Placeholder 2"/>
          <p:cNvSpPr>
            <a:spLocks noGrp="1"/>
          </p:cNvSpPr>
          <p:nvPr>
            <p:ph type="body" idx="1"/>
          </p:nvPr>
        </p:nvSpPr>
        <p:spPr/>
        <p:txBody>
          <a:bodyPr/>
          <a:lstStyle/>
          <a:p>
            <a:r>
              <a:rPr lang="en-US" dirty="0"/>
              <a:t>This video link can be accessed at; </a:t>
            </a:r>
          </a:p>
          <a:p>
            <a:endParaRPr lang="en-US" dirty="0"/>
          </a:p>
          <a:p>
            <a:r>
              <a:rPr lang="en-AU" dirty="0"/>
              <a:t>https://www.bbcatholic.org.au/mission/pastoral-discernment-north-shore/videos</a:t>
            </a:r>
          </a:p>
        </p:txBody>
      </p:sp>
      <p:sp>
        <p:nvSpPr>
          <p:cNvPr id="4" name="Slide Number Placeholder 3"/>
          <p:cNvSpPr>
            <a:spLocks noGrp="1"/>
          </p:cNvSpPr>
          <p:nvPr>
            <p:ph type="sldNum" sz="quarter" idx="5"/>
          </p:nvPr>
        </p:nvSpPr>
        <p:spPr/>
        <p:txBody>
          <a:bodyPr/>
          <a:lstStyle/>
          <a:p>
            <a:fld id="{871B2431-D351-4C6E-A3CF-9DFAC0E3E050}" type="slidenum">
              <a:rPr lang="cs-CZ" smtClean="0"/>
              <a:t>12</a:t>
            </a:fld>
            <a:endParaRPr lang="cs-CZ"/>
          </a:p>
        </p:txBody>
      </p:sp>
    </p:spTree>
    <p:extLst>
      <p:ext uri="{BB962C8B-B14F-4D97-AF65-F5344CB8AC3E}">
        <p14:creationId xmlns:p14="http://schemas.microsoft.com/office/powerpoint/2010/main" val="32058135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057400" y="557213"/>
            <a:ext cx="4960938" cy="2790825"/>
          </a:xfrm>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871B2431-D351-4C6E-A3CF-9DFAC0E3E050}" type="slidenum">
              <a:rPr lang="cs-CZ" smtClean="0"/>
              <a:t>16</a:t>
            </a:fld>
            <a:endParaRPr lang="cs-CZ"/>
          </a:p>
        </p:txBody>
      </p:sp>
    </p:spTree>
    <p:extLst>
      <p:ext uri="{BB962C8B-B14F-4D97-AF65-F5344CB8AC3E}">
        <p14:creationId xmlns:p14="http://schemas.microsoft.com/office/powerpoint/2010/main" val="26762613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057400" y="557213"/>
            <a:ext cx="4960938" cy="2790825"/>
          </a:xfrm>
        </p:spPr>
      </p:sp>
      <p:sp>
        <p:nvSpPr>
          <p:cNvPr id="3" name="Notes Placeholder 2"/>
          <p:cNvSpPr>
            <a:spLocks noGrp="1"/>
          </p:cNvSpPr>
          <p:nvPr>
            <p:ph type="body" idx="1"/>
          </p:nvPr>
        </p:nvSpPr>
        <p:spPr/>
        <p:txBody>
          <a:bodyPr/>
          <a:lstStyle/>
          <a:p>
            <a:r>
              <a:rPr lang="en-US" dirty="0"/>
              <a:t>Allow time for silence between each round – approx. 1 minute </a:t>
            </a:r>
            <a:endParaRPr lang="en-AU" dirty="0"/>
          </a:p>
        </p:txBody>
      </p:sp>
      <p:sp>
        <p:nvSpPr>
          <p:cNvPr id="4" name="Slide Number Placeholder 3"/>
          <p:cNvSpPr>
            <a:spLocks noGrp="1"/>
          </p:cNvSpPr>
          <p:nvPr>
            <p:ph type="sldNum" sz="quarter" idx="5"/>
          </p:nvPr>
        </p:nvSpPr>
        <p:spPr/>
        <p:txBody>
          <a:bodyPr/>
          <a:lstStyle/>
          <a:p>
            <a:fld id="{871B2431-D351-4C6E-A3CF-9DFAC0E3E050}" type="slidenum">
              <a:rPr lang="cs-CZ" smtClean="0"/>
              <a:t>23</a:t>
            </a:fld>
            <a:endParaRPr lang="cs-CZ"/>
          </a:p>
        </p:txBody>
      </p:sp>
    </p:spTree>
    <p:extLst>
      <p:ext uri="{BB962C8B-B14F-4D97-AF65-F5344CB8AC3E}">
        <p14:creationId xmlns:p14="http://schemas.microsoft.com/office/powerpoint/2010/main" val="20814912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Click on the red play button  - </a:t>
            </a:r>
            <a:r>
              <a:rPr lang="en-US" sz="2400" b="1" dirty="0"/>
              <a:t>with 5 minutes remaining of round 1. </a:t>
            </a:r>
          </a:p>
          <a:p>
            <a:endParaRPr lang="en-US" dirty="0"/>
          </a:p>
          <a:p>
            <a:r>
              <a:rPr lang="en-US" dirty="0"/>
              <a:t>The timing will be dependent on; </a:t>
            </a:r>
          </a:p>
          <a:p>
            <a:r>
              <a:rPr lang="en-US" dirty="0"/>
              <a:t>1: How many people are at each small table </a:t>
            </a:r>
          </a:p>
          <a:p>
            <a:r>
              <a:rPr lang="en-US" dirty="0"/>
              <a:t>2: Whether you’ve planned for and allowed 1 or 2 minutes per person to speak. </a:t>
            </a:r>
            <a:endParaRPr lang="en-AU" dirty="0"/>
          </a:p>
        </p:txBody>
      </p:sp>
      <p:sp>
        <p:nvSpPr>
          <p:cNvPr id="4" name="Slide Number Placeholder 3"/>
          <p:cNvSpPr>
            <a:spLocks noGrp="1"/>
          </p:cNvSpPr>
          <p:nvPr>
            <p:ph type="sldNum" sz="quarter" idx="5"/>
          </p:nvPr>
        </p:nvSpPr>
        <p:spPr/>
        <p:txBody>
          <a:bodyPr/>
          <a:lstStyle/>
          <a:p>
            <a:fld id="{871B2431-D351-4C6E-A3CF-9DFAC0E3E050}" type="slidenum">
              <a:rPr lang="cs-CZ" smtClean="0"/>
              <a:t>25</a:t>
            </a:fld>
            <a:endParaRPr lang="cs-CZ"/>
          </a:p>
        </p:txBody>
      </p:sp>
    </p:spTree>
    <p:extLst>
      <p:ext uri="{BB962C8B-B14F-4D97-AF65-F5344CB8AC3E}">
        <p14:creationId xmlns:p14="http://schemas.microsoft.com/office/powerpoint/2010/main" val="27788178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057400" y="557213"/>
            <a:ext cx="4960938" cy="2790825"/>
          </a:xfrm>
        </p:spPr>
      </p:sp>
      <p:sp>
        <p:nvSpPr>
          <p:cNvPr id="3" name="Notes Placeholder 2"/>
          <p:cNvSpPr>
            <a:spLocks noGrp="1"/>
          </p:cNvSpPr>
          <p:nvPr>
            <p:ph type="body" idx="1"/>
          </p:nvPr>
        </p:nvSpPr>
        <p:spPr/>
        <p:txBody>
          <a:bodyPr/>
          <a:lstStyle/>
          <a:p>
            <a:r>
              <a:rPr lang="en-US" dirty="0"/>
              <a:t>Allow time for silence between each round </a:t>
            </a:r>
            <a:endParaRPr lang="en-AU" dirty="0"/>
          </a:p>
        </p:txBody>
      </p:sp>
      <p:sp>
        <p:nvSpPr>
          <p:cNvPr id="4" name="Slide Number Placeholder 3"/>
          <p:cNvSpPr>
            <a:spLocks noGrp="1"/>
          </p:cNvSpPr>
          <p:nvPr>
            <p:ph type="sldNum" sz="quarter" idx="5"/>
          </p:nvPr>
        </p:nvSpPr>
        <p:spPr/>
        <p:txBody>
          <a:bodyPr/>
          <a:lstStyle/>
          <a:p>
            <a:fld id="{871B2431-D351-4C6E-A3CF-9DFAC0E3E050}" type="slidenum">
              <a:rPr lang="cs-CZ" smtClean="0"/>
              <a:t>26</a:t>
            </a:fld>
            <a:endParaRPr lang="cs-CZ"/>
          </a:p>
        </p:txBody>
      </p:sp>
    </p:spTree>
    <p:extLst>
      <p:ext uri="{BB962C8B-B14F-4D97-AF65-F5344CB8AC3E}">
        <p14:creationId xmlns:p14="http://schemas.microsoft.com/office/powerpoint/2010/main" val="33991588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Click on the red play button  - </a:t>
            </a:r>
            <a:r>
              <a:rPr lang="en-US" sz="2400" b="1" dirty="0"/>
              <a:t>with 5 minutes remaining of round 2. </a:t>
            </a:r>
          </a:p>
          <a:p>
            <a:endParaRPr lang="en-US" dirty="0"/>
          </a:p>
          <a:p>
            <a:r>
              <a:rPr lang="en-US" dirty="0"/>
              <a:t>The timing will be dependent on; </a:t>
            </a:r>
          </a:p>
          <a:p>
            <a:r>
              <a:rPr lang="en-US" dirty="0"/>
              <a:t>1: How many people are at each small table </a:t>
            </a:r>
          </a:p>
          <a:p>
            <a:r>
              <a:rPr lang="en-US" dirty="0"/>
              <a:t>2: Whether you’ve planned for and allowed 1 or 2 minutes per person to speak. </a:t>
            </a:r>
            <a:endParaRPr lang="en-AU" dirty="0"/>
          </a:p>
          <a:p>
            <a:endParaRPr lang="en-AU" dirty="0"/>
          </a:p>
        </p:txBody>
      </p:sp>
      <p:sp>
        <p:nvSpPr>
          <p:cNvPr id="4" name="Slide Number Placeholder 3"/>
          <p:cNvSpPr>
            <a:spLocks noGrp="1"/>
          </p:cNvSpPr>
          <p:nvPr>
            <p:ph type="sldNum" sz="quarter" idx="5"/>
          </p:nvPr>
        </p:nvSpPr>
        <p:spPr/>
        <p:txBody>
          <a:bodyPr/>
          <a:lstStyle/>
          <a:p>
            <a:fld id="{871B2431-D351-4C6E-A3CF-9DFAC0E3E050}" type="slidenum">
              <a:rPr lang="cs-CZ" smtClean="0"/>
              <a:t>27</a:t>
            </a:fld>
            <a:endParaRPr lang="cs-CZ"/>
          </a:p>
        </p:txBody>
      </p:sp>
    </p:spTree>
    <p:extLst>
      <p:ext uri="{BB962C8B-B14F-4D97-AF65-F5344CB8AC3E}">
        <p14:creationId xmlns:p14="http://schemas.microsoft.com/office/powerpoint/2010/main" val="6880246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057400" y="557213"/>
            <a:ext cx="4960938" cy="2790825"/>
          </a:xfrm>
        </p:spPr>
      </p:sp>
      <p:sp>
        <p:nvSpPr>
          <p:cNvPr id="3" name="Notes Placeholder 2"/>
          <p:cNvSpPr>
            <a:spLocks noGrp="1"/>
          </p:cNvSpPr>
          <p:nvPr>
            <p:ph type="body" idx="1"/>
          </p:nvPr>
        </p:nvSpPr>
        <p:spPr/>
        <p:txBody>
          <a:bodyPr/>
          <a:lstStyle/>
          <a:p>
            <a:r>
              <a:rPr lang="en-US" dirty="0"/>
              <a:t>Allow time for silence between each round </a:t>
            </a:r>
            <a:endParaRPr lang="en-AU" dirty="0"/>
          </a:p>
        </p:txBody>
      </p:sp>
      <p:sp>
        <p:nvSpPr>
          <p:cNvPr id="4" name="Slide Number Placeholder 3"/>
          <p:cNvSpPr>
            <a:spLocks noGrp="1"/>
          </p:cNvSpPr>
          <p:nvPr>
            <p:ph type="sldNum" sz="quarter" idx="5"/>
          </p:nvPr>
        </p:nvSpPr>
        <p:spPr/>
        <p:txBody>
          <a:bodyPr/>
          <a:lstStyle/>
          <a:p>
            <a:fld id="{871B2431-D351-4C6E-A3CF-9DFAC0E3E050}" type="slidenum">
              <a:rPr lang="cs-CZ" smtClean="0"/>
              <a:t>28</a:t>
            </a:fld>
            <a:endParaRPr lang="cs-CZ"/>
          </a:p>
        </p:txBody>
      </p:sp>
    </p:spTree>
    <p:extLst>
      <p:ext uri="{BB962C8B-B14F-4D97-AF65-F5344CB8AC3E}">
        <p14:creationId xmlns:p14="http://schemas.microsoft.com/office/powerpoint/2010/main" val="23285967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Click on the red play button  - </a:t>
            </a:r>
            <a:r>
              <a:rPr lang="en-US" sz="2400" b="1" dirty="0"/>
              <a:t>with 10 minutes remaining of round 3. </a:t>
            </a:r>
          </a:p>
          <a:p>
            <a:endParaRPr lang="en-AU" dirty="0"/>
          </a:p>
          <a:p>
            <a:endParaRPr lang="en-AU" dirty="0"/>
          </a:p>
        </p:txBody>
      </p:sp>
      <p:sp>
        <p:nvSpPr>
          <p:cNvPr id="4" name="Slide Number Placeholder 3"/>
          <p:cNvSpPr>
            <a:spLocks noGrp="1"/>
          </p:cNvSpPr>
          <p:nvPr>
            <p:ph type="sldNum" sz="quarter" idx="5"/>
          </p:nvPr>
        </p:nvSpPr>
        <p:spPr/>
        <p:txBody>
          <a:bodyPr/>
          <a:lstStyle/>
          <a:p>
            <a:fld id="{871B2431-D351-4C6E-A3CF-9DFAC0E3E050}" type="slidenum">
              <a:rPr lang="cs-CZ" smtClean="0"/>
              <a:t>29</a:t>
            </a:fld>
            <a:endParaRPr lang="cs-CZ"/>
          </a:p>
        </p:txBody>
      </p:sp>
    </p:spTree>
    <p:extLst>
      <p:ext uri="{BB962C8B-B14F-4D97-AF65-F5344CB8AC3E}">
        <p14:creationId xmlns:p14="http://schemas.microsoft.com/office/powerpoint/2010/main" val="348773238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057400" y="557213"/>
            <a:ext cx="4960938" cy="2790825"/>
          </a:xfrm>
        </p:spPr>
      </p:sp>
      <p:sp>
        <p:nvSpPr>
          <p:cNvPr id="3" name="Notes Placeholder 2"/>
          <p:cNvSpPr>
            <a:spLocks noGrp="1"/>
          </p:cNvSpPr>
          <p:nvPr>
            <p:ph type="body" idx="1"/>
          </p:nvPr>
        </p:nvSpPr>
        <p:spPr/>
        <p:txBody>
          <a:bodyPr/>
          <a:lstStyle/>
          <a:p>
            <a:r>
              <a:rPr lang="en-US" dirty="0"/>
              <a:t>Allow time for silence between each round </a:t>
            </a:r>
            <a:endParaRPr lang="en-AU" dirty="0"/>
          </a:p>
        </p:txBody>
      </p:sp>
      <p:sp>
        <p:nvSpPr>
          <p:cNvPr id="4" name="Slide Number Placeholder 3"/>
          <p:cNvSpPr>
            <a:spLocks noGrp="1"/>
          </p:cNvSpPr>
          <p:nvPr>
            <p:ph type="sldNum" sz="quarter" idx="5"/>
          </p:nvPr>
        </p:nvSpPr>
        <p:spPr/>
        <p:txBody>
          <a:bodyPr/>
          <a:lstStyle/>
          <a:p>
            <a:fld id="{871B2431-D351-4C6E-A3CF-9DFAC0E3E050}" type="slidenum">
              <a:rPr lang="cs-CZ" smtClean="0"/>
              <a:t>30</a:t>
            </a:fld>
            <a:endParaRPr lang="cs-CZ"/>
          </a:p>
        </p:txBody>
      </p:sp>
    </p:spTree>
    <p:extLst>
      <p:ext uri="{BB962C8B-B14F-4D97-AF65-F5344CB8AC3E}">
        <p14:creationId xmlns:p14="http://schemas.microsoft.com/office/powerpoint/2010/main" val="11558405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Click on the red play button  - </a:t>
            </a:r>
            <a:r>
              <a:rPr lang="en-US" sz="2400" b="1" dirty="0"/>
              <a:t>with 5 minutes remaining of round 1. </a:t>
            </a:r>
          </a:p>
          <a:p>
            <a:endParaRPr lang="en-US" dirty="0"/>
          </a:p>
          <a:p>
            <a:r>
              <a:rPr lang="en-US" dirty="0"/>
              <a:t>The timing will be dependent on; </a:t>
            </a:r>
          </a:p>
          <a:p>
            <a:r>
              <a:rPr lang="en-US" dirty="0"/>
              <a:t>1: How many people are at each small table </a:t>
            </a:r>
          </a:p>
          <a:p>
            <a:r>
              <a:rPr lang="en-US" dirty="0"/>
              <a:t>2: Whether you’ve planned for and allowed 1 or 2 minutes per person to speak. </a:t>
            </a:r>
            <a:endParaRPr lang="en-AU" dirty="0"/>
          </a:p>
        </p:txBody>
      </p:sp>
      <p:sp>
        <p:nvSpPr>
          <p:cNvPr id="4" name="Slide Number Placeholder 3"/>
          <p:cNvSpPr>
            <a:spLocks noGrp="1"/>
          </p:cNvSpPr>
          <p:nvPr>
            <p:ph type="sldNum" sz="quarter" idx="5"/>
          </p:nvPr>
        </p:nvSpPr>
        <p:spPr/>
        <p:txBody>
          <a:bodyPr/>
          <a:lstStyle/>
          <a:p>
            <a:fld id="{871B2431-D351-4C6E-A3CF-9DFAC0E3E050}" type="slidenum">
              <a:rPr lang="cs-CZ" smtClean="0"/>
              <a:t>32</a:t>
            </a:fld>
            <a:endParaRPr lang="cs-CZ"/>
          </a:p>
        </p:txBody>
      </p:sp>
    </p:spTree>
    <p:extLst>
      <p:ext uri="{BB962C8B-B14F-4D97-AF65-F5344CB8AC3E}">
        <p14:creationId xmlns:p14="http://schemas.microsoft.com/office/powerpoint/2010/main" val="7059175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057400" y="557213"/>
            <a:ext cx="4960938" cy="2790825"/>
          </a:xfrm>
        </p:spPr>
      </p:sp>
      <p:sp>
        <p:nvSpPr>
          <p:cNvPr id="3" name="Notes Placeholder 2"/>
          <p:cNvSpPr>
            <a:spLocks noGrp="1"/>
          </p:cNvSpPr>
          <p:nvPr>
            <p:ph type="body" idx="1"/>
          </p:nvPr>
        </p:nvSpPr>
        <p:spPr/>
        <p:txBody>
          <a:bodyPr/>
          <a:lstStyle/>
          <a:p>
            <a:r>
              <a:rPr lang="en-US" dirty="0"/>
              <a:t>Allow time for silence between each round </a:t>
            </a:r>
            <a:endParaRPr lang="en-AU" dirty="0"/>
          </a:p>
        </p:txBody>
      </p:sp>
      <p:sp>
        <p:nvSpPr>
          <p:cNvPr id="4" name="Slide Number Placeholder 3"/>
          <p:cNvSpPr>
            <a:spLocks noGrp="1"/>
          </p:cNvSpPr>
          <p:nvPr>
            <p:ph type="sldNum" sz="quarter" idx="5"/>
          </p:nvPr>
        </p:nvSpPr>
        <p:spPr/>
        <p:txBody>
          <a:bodyPr/>
          <a:lstStyle/>
          <a:p>
            <a:fld id="{871B2431-D351-4C6E-A3CF-9DFAC0E3E050}" type="slidenum">
              <a:rPr lang="cs-CZ" smtClean="0"/>
              <a:t>33</a:t>
            </a:fld>
            <a:endParaRPr lang="cs-CZ"/>
          </a:p>
        </p:txBody>
      </p:sp>
    </p:spTree>
    <p:extLst>
      <p:ext uri="{BB962C8B-B14F-4D97-AF65-F5344CB8AC3E}">
        <p14:creationId xmlns:p14="http://schemas.microsoft.com/office/powerpoint/2010/main" val="32383356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Click on the red play button  - </a:t>
            </a:r>
            <a:r>
              <a:rPr lang="en-US" sz="2400" b="1" dirty="0"/>
              <a:t>with 5 minutes remaining of round 2. </a:t>
            </a:r>
          </a:p>
          <a:p>
            <a:endParaRPr lang="en-US" dirty="0"/>
          </a:p>
          <a:p>
            <a:r>
              <a:rPr lang="en-US" dirty="0"/>
              <a:t>The timing will be dependent on; </a:t>
            </a:r>
          </a:p>
          <a:p>
            <a:r>
              <a:rPr lang="en-US" dirty="0"/>
              <a:t>1: How many people are at each small table </a:t>
            </a:r>
          </a:p>
          <a:p>
            <a:r>
              <a:rPr lang="en-US" dirty="0"/>
              <a:t>2: Whether you’ve planned for and allowed 1 or 2 minutes per person to speak. </a:t>
            </a:r>
            <a:endParaRPr lang="en-AU" dirty="0"/>
          </a:p>
          <a:p>
            <a:endParaRPr lang="en-AU" dirty="0"/>
          </a:p>
        </p:txBody>
      </p:sp>
      <p:sp>
        <p:nvSpPr>
          <p:cNvPr id="4" name="Slide Number Placeholder 3"/>
          <p:cNvSpPr>
            <a:spLocks noGrp="1"/>
          </p:cNvSpPr>
          <p:nvPr>
            <p:ph type="sldNum" sz="quarter" idx="5"/>
          </p:nvPr>
        </p:nvSpPr>
        <p:spPr/>
        <p:txBody>
          <a:bodyPr/>
          <a:lstStyle/>
          <a:p>
            <a:fld id="{871B2431-D351-4C6E-A3CF-9DFAC0E3E050}" type="slidenum">
              <a:rPr lang="cs-CZ" smtClean="0"/>
              <a:t>34</a:t>
            </a:fld>
            <a:endParaRPr lang="cs-CZ"/>
          </a:p>
        </p:txBody>
      </p:sp>
    </p:spTree>
    <p:extLst>
      <p:ext uri="{BB962C8B-B14F-4D97-AF65-F5344CB8AC3E}">
        <p14:creationId xmlns:p14="http://schemas.microsoft.com/office/powerpoint/2010/main" val="37314950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057400" y="557213"/>
            <a:ext cx="4960938" cy="2790825"/>
          </a:xfrm>
        </p:spPr>
      </p:sp>
      <p:sp>
        <p:nvSpPr>
          <p:cNvPr id="3" name="Notes Placeholder 2"/>
          <p:cNvSpPr>
            <a:spLocks noGrp="1"/>
          </p:cNvSpPr>
          <p:nvPr>
            <p:ph type="body" idx="1"/>
          </p:nvPr>
        </p:nvSpPr>
        <p:spPr/>
        <p:txBody>
          <a:bodyPr/>
          <a:lstStyle/>
          <a:p>
            <a:r>
              <a:rPr lang="en-US" dirty="0"/>
              <a:t>Allow time for silence between each round </a:t>
            </a:r>
            <a:endParaRPr lang="en-AU" dirty="0"/>
          </a:p>
        </p:txBody>
      </p:sp>
      <p:sp>
        <p:nvSpPr>
          <p:cNvPr id="4" name="Slide Number Placeholder 3"/>
          <p:cNvSpPr>
            <a:spLocks noGrp="1"/>
          </p:cNvSpPr>
          <p:nvPr>
            <p:ph type="sldNum" sz="quarter" idx="5"/>
          </p:nvPr>
        </p:nvSpPr>
        <p:spPr/>
        <p:txBody>
          <a:bodyPr/>
          <a:lstStyle/>
          <a:p>
            <a:fld id="{871B2431-D351-4C6E-A3CF-9DFAC0E3E050}" type="slidenum">
              <a:rPr lang="cs-CZ" smtClean="0"/>
              <a:t>35</a:t>
            </a:fld>
            <a:endParaRPr lang="cs-CZ"/>
          </a:p>
        </p:txBody>
      </p:sp>
    </p:spTree>
    <p:extLst>
      <p:ext uri="{BB962C8B-B14F-4D97-AF65-F5344CB8AC3E}">
        <p14:creationId xmlns:p14="http://schemas.microsoft.com/office/powerpoint/2010/main" val="110875223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057400" y="557213"/>
            <a:ext cx="4960938" cy="2790825"/>
          </a:xfrm>
        </p:spPr>
      </p:sp>
      <p:sp>
        <p:nvSpPr>
          <p:cNvPr id="3" name="Notes Placeholder 2"/>
          <p:cNvSpPr>
            <a:spLocks noGrp="1"/>
          </p:cNvSpPr>
          <p:nvPr>
            <p:ph type="body" idx="1"/>
          </p:nvPr>
        </p:nvSpPr>
        <p:spPr/>
        <p:txBody>
          <a:bodyPr/>
          <a:lstStyle/>
          <a:p>
            <a:r>
              <a:rPr lang="en-US" dirty="0"/>
              <a:t>Allow time for silence between each round </a:t>
            </a:r>
            <a:endParaRPr lang="en-AU" dirty="0"/>
          </a:p>
        </p:txBody>
      </p:sp>
      <p:sp>
        <p:nvSpPr>
          <p:cNvPr id="4" name="Slide Number Placeholder 3"/>
          <p:cNvSpPr>
            <a:spLocks noGrp="1"/>
          </p:cNvSpPr>
          <p:nvPr>
            <p:ph type="sldNum" sz="quarter" idx="5"/>
          </p:nvPr>
        </p:nvSpPr>
        <p:spPr/>
        <p:txBody>
          <a:bodyPr/>
          <a:lstStyle/>
          <a:p>
            <a:fld id="{871B2431-D351-4C6E-A3CF-9DFAC0E3E050}" type="slidenum">
              <a:rPr lang="cs-CZ" smtClean="0"/>
              <a:t>37</a:t>
            </a:fld>
            <a:endParaRPr lang="cs-CZ"/>
          </a:p>
        </p:txBody>
      </p:sp>
    </p:spTree>
    <p:extLst>
      <p:ext uri="{BB962C8B-B14F-4D97-AF65-F5344CB8AC3E}">
        <p14:creationId xmlns:p14="http://schemas.microsoft.com/office/powerpoint/2010/main" val="412137729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Click on the red play button  - </a:t>
            </a:r>
            <a:r>
              <a:rPr lang="en-US" sz="2400" b="1" dirty="0"/>
              <a:t>with 5 minutes remaining of round 1. </a:t>
            </a:r>
          </a:p>
          <a:p>
            <a:endParaRPr lang="en-US" dirty="0"/>
          </a:p>
          <a:p>
            <a:r>
              <a:rPr lang="en-US" dirty="0"/>
              <a:t>The timing will be dependent on; </a:t>
            </a:r>
          </a:p>
          <a:p>
            <a:r>
              <a:rPr lang="en-US" dirty="0"/>
              <a:t>1: How many people are at each small table </a:t>
            </a:r>
          </a:p>
          <a:p>
            <a:r>
              <a:rPr lang="en-US" dirty="0"/>
              <a:t>2: Whether you’ve planned for and allowed 1 or 2 minutes per person to speak. </a:t>
            </a:r>
            <a:endParaRPr lang="en-AU" dirty="0"/>
          </a:p>
        </p:txBody>
      </p:sp>
      <p:sp>
        <p:nvSpPr>
          <p:cNvPr id="4" name="Slide Number Placeholder 3"/>
          <p:cNvSpPr>
            <a:spLocks noGrp="1"/>
          </p:cNvSpPr>
          <p:nvPr>
            <p:ph type="sldNum" sz="quarter" idx="5"/>
          </p:nvPr>
        </p:nvSpPr>
        <p:spPr/>
        <p:txBody>
          <a:bodyPr/>
          <a:lstStyle/>
          <a:p>
            <a:fld id="{871B2431-D351-4C6E-A3CF-9DFAC0E3E050}" type="slidenum">
              <a:rPr lang="cs-CZ" smtClean="0"/>
              <a:t>39</a:t>
            </a:fld>
            <a:endParaRPr lang="cs-CZ"/>
          </a:p>
        </p:txBody>
      </p:sp>
    </p:spTree>
    <p:extLst>
      <p:ext uri="{BB962C8B-B14F-4D97-AF65-F5344CB8AC3E}">
        <p14:creationId xmlns:p14="http://schemas.microsoft.com/office/powerpoint/2010/main" val="9547068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057400" y="557213"/>
            <a:ext cx="4960938" cy="2790825"/>
          </a:xfrm>
        </p:spPr>
      </p:sp>
      <p:sp>
        <p:nvSpPr>
          <p:cNvPr id="3" name="Notes Placeholder 2"/>
          <p:cNvSpPr>
            <a:spLocks noGrp="1"/>
          </p:cNvSpPr>
          <p:nvPr>
            <p:ph type="body" idx="1"/>
          </p:nvPr>
        </p:nvSpPr>
        <p:spPr/>
        <p:txBody>
          <a:bodyPr/>
          <a:lstStyle/>
          <a:p>
            <a:r>
              <a:rPr lang="en-US" dirty="0"/>
              <a:t>Allow time for silence between each round </a:t>
            </a:r>
            <a:endParaRPr lang="en-AU" dirty="0"/>
          </a:p>
        </p:txBody>
      </p:sp>
      <p:sp>
        <p:nvSpPr>
          <p:cNvPr id="4" name="Slide Number Placeholder 3"/>
          <p:cNvSpPr>
            <a:spLocks noGrp="1"/>
          </p:cNvSpPr>
          <p:nvPr>
            <p:ph type="sldNum" sz="quarter" idx="5"/>
          </p:nvPr>
        </p:nvSpPr>
        <p:spPr/>
        <p:txBody>
          <a:bodyPr/>
          <a:lstStyle/>
          <a:p>
            <a:fld id="{871B2431-D351-4C6E-A3CF-9DFAC0E3E050}" type="slidenum">
              <a:rPr lang="cs-CZ" smtClean="0"/>
              <a:t>40</a:t>
            </a:fld>
            <a:endParaRPr lang="cs-CZ"/>
          </a:p>
        </p:txBody>
      </p:sp>
    </p:spTree>
    <p:extLst>
      <p:ext uri="{BB962C8B-B14F-4D97-AF65-F5344CB8AC3E}">
        <p14:creationId xmlns:p14="http://schemas.microsoft.com/office/powerpoint/2010/main" val="173950967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Click on the red play button  - </a:t>
            </a:r>
            <a:r>
              <a:rPr lang="en-US" sz="2400" b="1" dirty="0"/>
              <a:t>with 5 minutes remaining of round 2. </a:t>
            </a:r>
          </a:p>
          <a:p>
            <a:endParaRPr lang="en-US" dirty="0"/>
          </a:p>
          <a:p>
            <a:r>
              <a:rPr lang="en-US" dirty="0"/>
              <a:t>The timing will be dependent on; </a:t>
            </a:r>
          </a:p>
          <a:p>
            <a:r>
              <a:rPr lang="en-US" dirty="0"/>
              <a:t>1: How many people are at each small table </a:t>
            </a:r>
          </a:p>
          <a:p>
            <a:r>
              <a:rPr lang="en-US" dirty="0"/>
              <a:t>2: Whether you’ve planned for and allowed 1 or 2 minutes per person to speak. </a:t>
            </a:r>
            <a:endParaRPr lang="en-AU" dirty="0"/>
          </a:p>
          <a:p>
            <a:endParaRPr lang="en-AU" dirty="0"/>
          </a:p>
        </p:txBody>
      </p:sp>
      <p:sp>
        <p:nvSpPr>
          <p:cNvPr id="4" name="Slide Number Placeholder 3"/>
          <p:cNvSpPr>
            <a:spLocks noGrp="1"/>
          </p:cNvSpPr>
          <p:nvPr>
            <p:ph type="sldNum" sz="quarter" idx="5"/>
          </p:nvPr>
        </p:nvSpPr>
        <p:spPr/>
        <p:txBody>
          <a:bodyPr/>
          <a:lstStyle/>
          <a:p>
            <a:fld id="{871B2431-D351-4C6E-A3CF-9DFAC0E3E050}" type="slidenum">
              <a:rPr lang="cs-CZ" smtClean="0"/>
              <a:t>41</a:t>
            </a:fld>
            <a:endParaRPr lang="cs-CZ"/>
          </a:p>
        </p:txBody>
      </p:sp>
    </p:spTree>
    <p:extLst>
      <p:ext uri="{BB962C8B-B14F-4D97-AF65-F5344CB8AC3E}">
        <p14:creationId xmlns:p14="http://schemas.microsoft.com/office/powerpoint/2010/main" val="35255276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057400" y="557213"/>
            <a:ext cx="4960938" cy="2790825"/>
          </a:xfrm>
        </p:spPr>
      </p:sp>
      <p:sp>
        <p:nvSpPr>
          <p:cNvPr id="3" name="Notes Placeholder 2"/>
          <p:cNvSpPr>
            <a:spLocks noGrp="1"/>
          </p:cNvSpPr>
          <p:nvPr>
            <p:ph type="body" idx="1"/>
          </p:nvPr>
        </p:nvSpPr>
        <p:spPr/>
        <p:txBody>
          <a:bodyPr/>
          <a:lstStyle/>
          <a:p>
            <a:r>
              <a:rPr lang="en-US" dirty="0"/>
              <a:t>Allow time for silence between each round </a:t>
            </a:r>
            <a:endParaRPr lang="en-AU" dirty="0"/>
          </a:p>
        </p:txBody>
      </p:sp>
      <p:sp>
        <p:nvSpPr>
          <p:cNvPr id="4" name="Slide Number Placeholder 3"/>
          <p:cNvSpPr>
            <a:spLocks noGrp="1"/>
          </p:cNvSpPr>
          <p:nvPr>
            <p:ph type="sldNum" sz="quarter" idx="5"/>
          </p:nvPr>
        </p:nvSpPr>
        <p:spPr/>
        <p:txBody>
          <a:bodyPr/>
          <a:lstStyle/>
          <a:p>
            <a:fld id="{871B2431-D351-4C6E-A3CF-9DFAC0E3E050}" type="slidenum">
              <a:rPr lang="cs-CZ" smtClean="0"/>
              <a:t>42</a:t>
            </a:fld>
            <a:endParaRPr lang="cs-CZ"/>
          </a:p>
        </p:txBody>
      </p:sp>
    </p:spTree>
    <p:extLst>
      <p:ext uri="{BB962C8B-B14F-4D97-AF65-F5344CB8AC3E}">
        <p14:creationId xmlns:p14="http://schemas.microsoft.com/office/powerpoint/2010/main" val="107965009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057400" y="557213"/>
            <a:ext cx="4960938" cy="2790825"/>
          </a:xfrm>
        </p:spPr>
      </p:sp>
      <p:sp>
        <p:nvSpPr>
          <p:cNvPr id="3" name="Notes Placeholder 2"/>
          <p:cNvSpPr>
            <a:spLocks noGrp="1"/>
          </p:cNvSpPr>
          <p:nvPr>
            <p:ph type="body" idx="1"/>
          </p:nvPr>
        </p:nvSpPr>
        <p:spPr/>
        <p:txBody>
          <a:bodyPr/>
          <a:lstStyle/>
          <a:p>
            <a:r>
              <a:rPr lang="en-US" dirty="0"/>
              <a:t>Allow time for silence between each round </a:t>
            </a:r>
            <a:endParaRPr lang="en-AU" dirty="0"/>
          </a:p>
        </p:txBody>
      </p:sp>
      <p:sp>
        <p:nvSpPr>
          <p:cNvPr id="4" name="Slide Number Placeholder 3"/>
          <p:cNvSpPr>
            <a:spLocks noGrp="1"/>
          </p:cNvSpPr>
          <p:nvPr>
            <p:ph type="sldNum" sz="quarter" idx="5"/>
          </p:nvPr>
        </p:nvSpPr>
        <p:spPr/>
        <p:txBody>
          <a:bodyPr/>
          <a:lstStyle/>
          <a:p>
            <a:fld id="{871B2431-D351-4C6E-A3CF-9DFAC0E3E050}" type="slidenum">
              <a:rPr lang="cs-CZ" smtClean="0"/>
              <a:t>44</a:t>
            </a:fld>
            <a:endParaRPr lang="cs-CZ"/>
          </a:p>
        </p:txBody>
      </p:sp>
    </p:spTree>
    <p:extLst>
      <p:ext uri="{BB962C8B-B14F-4D97-AF65-F5344CB8AC3E}">
        <p14:creationId xmlns:p14="http://schemas.microsoft.com/office/powerpoint/2010/main" val="254954395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Click on the red play button  - </a:t>
            </a:r>
            <a:r>
              <a:rPr lang="en-US" sz="2400" b="1" dirty="0"/>
              <a:t>with 5 minutes remaining of round 1. </a:t>
            </a:r>
          </a:p>
          <a:p>
            <a:endParaRPr lang="en-US" dirty="0"/>
          </a:p>
          <a:p>
            <a:r>
              <a:rPr lang="en-US" dirty="0"/>
              <a:t>The timing will be dependent on; </a:t>
            </a:r>
          </a:p>
          <a:p>
            <a:r>
              <a:rPr lang="en-US" dirty="0"/>
              <a:t>1: How many people are at each small table </a:t>
            </a:r>
          </a:p>
          <a:p>
            <a:r>
              <a:rPr lang="en-US" dirty="0"/>
              <a:t>2: Whether you’ve planned for and allowed 1 or 2 minutes per person to speak. </a:t>
            </a:r>
            <a:endParaRPr lang="en-AU" dirty="0"/>
          </a:p>
        </p:txBody>
      </p:sp>
      <p:sp>
        <p:nvSpPr>
          <p:cNvPr id="4" name="Slide Number Placeholder 3"/>
          <p:cNvSpPr>
            <a:spLocks noGrp="1"/>
          </p:cNvSpPr>
          <p:nvPr>
            <p:ph type="sldNum" sz="quarter" idx="5"/>
          </p:nvPr>
        </p:nvSpPr>
        <p:spPr/>
        <p:txBody>
          <a:bodyPr/>
          <a:lstStyle/>
          <a:p>
            <a:fld id="{871B2431-D351-4C6E-A3CF-9DFAC0E3E050}" type="slidenum">
              <a:rPr lang="cs-CZ" smtClean="0"/>
              <a:t>46</a:t>
            </a:fld>
            <a:endParaRPr lang="cs-CZ"/>
          </a:p>
        </p:txBody>
      </p:sp>
    </p:spTree>
    <p:extLst>
      <p:ext uri="{BB962C8B-B14F-4D97-AF65-F5344CB8AC3E}">
        <p14:creationId xmlns:p14="http://schemas.microsoft.com/office/powerpoint/2010/main" val="384067102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057400" y="557213"/>
            <a:ext cx="4960938" cy="2790825"/>
          </a:xfrm>
        </p:spPr>
      </p:sp>
      <p:sp>
        <p:nvSpPr>
          <p:cNvPr id="3" name="Notes Placeholder 2"/>
          <p:cNvSpPr>
            <a:spLocks noGrp="1"/>
          </p:cNvSpPr>
          <p:nvPr>
            <p:ph type="body" idx="1"/>
          </p:nvPr>
        </p:nvSpPr>
        <p:spPr/>
        <p:txBody>
          <a:bodyPr/>
          <a:lstStyle/>
          <a:p>
            <a:r>
              <a:rPr lang="en-US" dirty="0"/>
              <a:t>Allow time for silence between each round </a:t>
            </a:r>
            <a:endParaRPr lang="en-AU" dirty="0"/>
          </a:p>
        </p:txBody>
      </p:sp>
      <p:sp>
        <p:nvSpPr>
          <p:cNvPr id="4" name="Slide Number Placeholder 3"/>
          <p:cNvSpPr>
            <a:spLocks noGrp="1"/>
          </p:cNvSpPr>
          <p:nvPr>
            <p:ph type="sldNum" sz="quarter" idx="5"/>
          </p:nvPr>
        </p:nvSpPr>
        <p:spPr/>
        <p:txBody>
          <a:bodyPr/>
          <a:lstStyle/>
          <a:p>
            <a:fld id="{871B2431-D351-4C6E-A3CF-9DFAC0E3E050}" type="slidenum">
              <a:rPr lang="cs-CZ" smtClean="0"/>
              <a:t>47</a:t>
            </a:fld>
            <a:endParaRPr lang="cs-CZ"/>
          </a:p>
        </p:txBody>
      </p:sp>
    </p:spTree>
    <p:extLst>
      <p:ext uri="{BB962C8B-B14F-4D97-AF65-F5344CB8AC3E}">
        <p14:creationId xmlns:p14="http://schemas.microsoft.com/office/powerpoint/2010/main" val="237013914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Click on the red play button  - </a:t>
            </a:r>
            <a:r>
              <a:rPr lang="en-US" sz="2400" b="1" dirty="0"/>
              <a:t>with 5 minutes remaining of round 2. </a:t>
            </a:r>
          </a:p>
          <a:p>
            <a:endParaRPr lang="en-US" dirty="0"/>
          </a:p>
          <a:p>
            <a:r>
              <a:rPr lang="en-US" dirty="0"/>
              <a:t>The timing will be dependent on; </a:t>
            </a:r>
          </a:p>
          <a:p>
            <a:r>
              <a:rPr lang="en-US" dirty="0"/>
              <a:t>1: How many people are at each small table </a:t>
            </a:r>
          </a:p>
          <a:p>
            <a:r>
              <a:rPr lang="en-US" dirty="0"/>
              <a:t>2: Whether you’ve planned for and allowed 1 or 2 minutes per person to speak. </a:t>
            </a:r>
            <a:endParaRPr lang="en-AU" dirty="0"/>
          </a:p>
          <a:p>
            <a:endParaRPr lang="en-AU" dirty="0"/>
          </a:p>
        </p:txBody>
      </p:sp>
      <p:sp>
        <p:nvSpPr>
          <p:cNvPr id="4" name="Slide Number Placeholder 3"/>
          <p:cNvSpPr>
            <a:spLocks noGrp="1"/>
          </p:cNvSpPr>
          <p:nvPr>
            <p:ph type="sldNum" sz="quarter" idx="5"/>
          </p:nvPr>
        </p:nvSpPr>
        <p:spPr/>
        <p:txBody>
          <a:bodyPr/>
          <a:lstStyle/>
          <a:p>
            <a:fld id="{871B2431-D351-4C6E-A3CF-9DFAC0E3E050}" type="slidenum">
              <a:rPr lang="cs-CZ" smtClean="0"/>
              <a:t>48</a:t>
            </a:fld>
            <a:endParaRPr lang="cs-CZ"/>
          </a:p>
        </p:txBody>
      </p:sp>
    </p:spTree>
    <p:extLst>
      <p:ext uri="{BB962C8B-B14F-4D97-AF65-F5344CB8AC3E}">
        <p14:creationId xmlns:p14="http://schemas.microsoft.com/office/powerpoint/2010/main" val="59524759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057400" y="557213"/>
            <a:ext cx="4960938" cy="2790825"/>
          </a:xfrm>
        </p:spPr>
      </p:sp>
      <p:sp>
        <p:nvSpPr>
          <p:cNvPr id="3" name="Notes Placeholder 2"/>
          <p:cNvSpPr>
            <a:spLocks noGrp="1"/>
          </p:cNvSpPr>
          <p:nvPr>
            <p:ph type="body" idx="1"/>
          </p:nvPr>
        </p:nvSpPr>
        <p:spPr/>
        <p:txBody>
          <a:bodyPr/>
          <a:lstStyle/>
          <a:p>
            <a:r>
              <a:rPr lang="en-US" dirty="0"/>
              <a:t>Allow time for silence between each round </a:t>
            </a:r>
            <a:endParaRPr lang="en-AU" dirty="0"/>
          </a:p>
        </p:txBody>
      </p:sp>
      <p:sp>
        <p:nvSpPr>
          <p:cNvPr id="4" name="Slide Number Placeholder 3"/>
          <p:cNvSpPr>
            <a:spLocks noGrp="1"/>
          </p:cNvSpPr>
          <p:nvPr>
            <p:ph type="sldNum" sz="quarter" idx="5"/>
          </p:nvPr>
        </p:nvSpPr>
        <p:spPr/>
        <p:txBody>
          <a:bodyPr/>
          <a:lstStyle/>
          <a:p>
            <a:fld id="{871B2431-D351-4C6E-A3CF-9DFAC0E3E050}" type="slidenum">
              <a:rPr lang="cs-CZ" smtClean="0"/>
              <a:t>49</a:t>
            </a:fld>
            <a:endParaRPr lang="cs-CZ"/>
          </a:p>
        </p:txBody>
      </p:sp>
    </p:spTree>
    <p:extLst>
      <p:ext uri="{BB962C8B-B14F-4D97-AF65-F5344CB8AC3E}">
        <p14:creationId xmlns:p14="http://schemas.microsoft.com/office/powerpoint/2010/main" val="4697201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057400" y="557213"/>
            <a:ext cx="4960938" cy="2790825"/>
          </a:xfrm>
        </p:spPr>
      </p:sp>
      <p:sp>
        <p:nvSpPr>
          <p:cNvPr id="3" name="Notes Placeholder 2"/>
          <p:cNvSpPr>
            <a:spLocks noGrp="1"/>
          </p:cNvSpPr>
          <p:nvPr>
            <p:ph type="body" idx="1"/>
          </p:nvPr>
        </p:nvSpPr>
        <p:spPr/>
        <p:txBody>
          <a:bodyPr/>
          <a:lstStyle/>
          <a:p>
            <a:r>
              <a:rPr lang="en-US" dirty="0"/>
              <a:t>Allow time for silence between each round </a:t>
            </a:r>
            <a:endParaRPr lang="en-AU" dirty="0"/>
          </a:p>
        </p:txBody>
      </p:sp>
      <p:sp>
        <p:nvSpPr>
          <p:cNvPr id="4" name="Slide Number Placeholder 3"/>
          <p:cNvSpPr>
            <a:spLocks noGrp="1"/>
          </p:cNvSpPr>
          <p:nvPr>
            <p:ph type="sldNum" sz="quarter" idx="5"/>
          </p:nvPr>
        </p:nvSpPr>
        <p:spPr/>
        <p:txBody>
          <a:bodyPr/>
          <a:lstStyle/>
          <a:p>
            <a:fld id="{871B2431-D351-4C6E-A3CF-9DFAC0E3E050}" type="slidenum">
              <a:rPr lang="cs-CZ" smtClean="0"/>
              <a:t>51</a:t>
            </a:fld>
            <a:endParaRPr lang="cs-CZ"/>
          </a:p>
        </p:txBody>
      </p:sp>
    </p:spTree>
    <p:extLst>
      <p:ext uri="{BB962C8B-B14F-4D97-AF65-F5344CB8AC3E}">
        <p14:creationId xmlns:p14="http://schemas.microsoft.com/office/powerpoint/2010/main" val="100252330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Click on the red play button  - </a:t>
            </a:r>
            <a:r>
              <a:rPr lang="en-US" sz="2400" b="1" dirty="0"/>
              <a:t>with 5 minutes remaining of round 1. </a:t>
            </a:r>
          </a:p>
          <a:p>
            <a:endParaRPr lang="en-US" dirty="0"/>
          </a:p>
          <a:p>
            <a:r>
              <a:rPr lang="en-US" dirty="0"/>
              <a:t>The timing will be dependent on; </a:t>
            </a:r>
          </a:p>
          <a:p>
            <a:r>
              <a:rPr lang="en-US" dirty="0"/>
              <a:t>1: How many people are at each small table </a:t>
            </a:r>
          </a:p>
          <a:p>
            <a:r>
              <a:rPr lang="en-US" dirty="0"/>
              <a:t>2: Whether you’ve planned for and allowed 1 or 2 minutes per person to speak. </a:t>
            </a:r>
            <a:endParaRPr lang="en-AU" dirty="0"/>
          </a:p>
        </p:txBody>
      </p:sp>
      <p:sp>
        <p:nvSpPr>
          <p:cNvPr id="4" name="Slide Number Placeholder 3"/>
          <p:cNvSpPr>
            <a:spLocks noGrp="1"/>
          </p:cNvSpPr>
          <p:nvPr>
            <p:ph type="sldNum" sz="quarter" idx="5"/>
          </p:nvPr>
        </p:nvSpPr>
        <p:spPr/>
        <p:txBody>
          <a:bodyPr/>
          <a:lstStyle/>
          <a:p>
            <a:fld id="{871B2431-D351-4C6E-A3CF-9DFAC0E3E050}" type="slidenum">
              <a:rPr lang="cs-CZ" smtClean="0"/>
              <a:t>53</a:t>
            </a:fld>
            <a:endParaRPr lang="cs-CZ"/>
          </a:p>
        </p:txBody>
      </p:sp>
    </p:spTree>
    <p:extLst>
      <p:ext uri="{BB962C8B-B14F-4D97-AF65-F5344CB8AC3E}">
        <p14:creationId xmlns:p14="http://schemas.microsoft.com/office/powerpoint/2010/main" val="370907064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057400" y="557213"/>
            <a:ext cx="4960938" cy="2790825"/>
          </a:xfrm>
        </p:spPr>
      </p:sp>
      <p:sp>
        <p:nvSpPr>
          <p:cNvPr id="3" name="Notes Placeholder 2"/>
          <p:cNvSpPr>
            <a:spLocks noGrp="1"/>
          </p:cNvSpPr>
          <p:nvPr>
            <p:ph type="body" idx="1"/>
          </p:nvPr>
        </p:nvSpPr>
        <p:spPr/>
        <p:txBody>
          <a:bodyPr/>
          <a:lstStyle/>
          <a:p>
            <a:r>
              <a:rPr lang="en-US" dirty="0"/>
              <a:t>Allow time for silence between each round </a:t>
            </a:r>
            <a:endParaRPr lang="en-AU" dirty="0"/>
          </a:p>
        </p:txBody>
      </p:sp>
      <p:sp>
        <p:nvSpPr>
          <p:cNvPr id="4" name="Slide Number Placeholder 3"/>
          <p:cNvSpPr>
            <a:spLocks noGrp="1"/>
          </p:cNvSpPr>
          <p:nvPr>
            <p:ph type="sldNum" sz="quarter" idx="5"/>
          </p:nvPr>
        </p:nvSpPr>
        <p:spPr/>
        <p:txBody>
          <a:bodyPr/>
          <a:lstStyle/>
          <a:p>
            <a:fld id="{871B2431-D351-4C6E-A3CF-9DFAC0E3E050}" type="slidenum">
              <a:rPr lang="cs-CZ" smtClean="0"/>
              <a:t>54</a:t>
            </a:fld>
            <a:endParaRPr lang="cs-CZ"/>
          </a:p>
        </p:txBody>
      </p:sp>
    </p:spTree>
    <p:extLst>
      <p:ext uri="{BB962C8B-B14F-4D97-AF65-F5344CB8AC3E}">
        <p14:creationId xmlns:p14="http://schemas.microsoft.com/office/powerpoint/2010/main" val="239927304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Click on the red play button  - </a:t>
            </a:r>
            <a:r>
              <a:rPr lang="en-US" sz="2400" b="1" dirty="0"/>
              <a:t>with 5 minutes remaining of round 2. </a:t>
            </a:r>
          </a:p>
          <a:p>
            <a:endParaRPr lang="en-US" dirty="0"/>
          </a:p>
          <a:p>
            <a:r>
              <a:rPr lang="en-US" dirty="0"/>
              <a:t>The timing will be dependent on; </a:t>
            </a:r>
          </a:p>
          <a:p>
            <a:r>
              <a:rPr lang="en-US" dirty="0"/>
              <a:t>1: How many people are at each small table </a:t>
            </a:r>
          </a:p>
          <a:p>
            <a:r>
              <a:rPr lang="en-US" dirty="0"/>
              <a:t>2: Whether you’ve planned for and allowed 1 or 2 minutes per person to speak. </a:t>
            </a:r>
            <a:endParaRPr lang="en-AU" dirty="0"/>
          </a:p>
          <a:p>
            <a:endParaRPr lang="en-AU" dirty="0"/>
          </a:p>
        </p:txBody>
      </p:sp>
      <p:sp>
        <p:nvSpPr>
          <p:cNvPr id="4" name="Slide Number Placeholder 3"/>
          <p:cNvSpPr>
            <a:spLocks noGrp="1"/>
          </p:cNvSpPr>
          <p:nvPr>
            <p:ph type="sldNum" sz="quarter" idx="5"/>
          </p:nvPr>
        </p:nvSpPr>
        <p:spPr/>
        <p:txBody>
          <a:bodyPr/>
          <a:lstStyle/>
          <a:p>
            <a:fld id="{871B2431-D351-4C6E-A3CF-9DFAC0E3E050}" type="slidenum">
              <a:rPr lang="cs-CZ" smtClean="0"/>
              <a:t>55</a:t>
            </a:fld>
            <a:endParaRPr lang="cs-CZ"/>
          </a:p>
        </p:txBody>
      </p:sp>
    </p:spTree>
    <p:extLst>
      <p:ext uri="{BB962C8B-B14F-4D97-AF65-F5344CB8AC3E}">
        <p14:creationId xmlns:p14="http://schemas.microsoft.com/office/powerpoint/2010/main" val="160397573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057400" y="557213"/>
            <a:ext cx="4960938" cy="2790825"/>
          </a:xfrm>
        </p:spPr>
      </p:sp>
      <p:sp>
        <p:nvSpPr>
          <p:cNvPr id="3" name="Notes Placeholder 2"/>
          <p:cNvSpPr>
            <a:spLocks noGrp="1"/>
          </p:cNvSpPr>
          <p:nvPr>
            <p:ph type="body" idx="1"/>
          </p:nvPr>
        </p:nvSpPr>
        <p:spPr/>
        <p:txBody>
          <a:bodyPr/>
          <a:lstStyle/>
          <a:p>
            <a:r>
              <a:rPr lang="en-US" dirty="0"/>
              <a:t>Allow time for silence between each round </a:t>
            </a:r>
            <a:endParaRPr lang="en-AU" dirty="0"/>
          </a:p>
        </p:txBody>
      </p:sp>
      <p:sp>
        <p:nvSpPr>
          <p:cNvPr id="4" name="Slide Number Placeholder 3"/>
          <p:cNvSpPr>
            <a:spLocks noGrp="1"/>
          </p:cNvSpPr>
          <p:nvPr>
            <p:ph type="sldNum" sz="quarter" idx="5"/>
          </p:nvPr>
        </p:nvSpPr>
        <p:spPr/>
        <p:txBody>
          <a:bodyPr/>
          <a:lstStyle/>
          <a:p>
            <a:fld id="{871B2431-D351-4C6E-A3CF-9DFAC0E3E050}" type="slidenum">
              <a:rPr lang="cs-CZ" smtClean="0"/>
              <a:t>56</a:t>
            </a:fld>
            <a:endParaRPr lang="cs-CZ"/>
          </a:p>
        </p:txBody>
      </p:sp>
    </p:spTree>
    <p:extLst>
      <p:ext uri="{BB962C8B-B14F-4D97-AF65-F5344CB8AC3E}">
        <p14:creationId xmlns:p14="http://schemas.microsoft.com/office/powerpoint/2010/main" val="183426458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057400" y="557213"/>
            <a:ext cx="4960938" cy="2790825"/>
          </a:xfrm>
        </p:spPr>
      </p:sp>
      <p:sp>
        <p:nvSpPr>
          <p:cNvPr id="3" name="Notes Placeholder 2"/>
          <p:cNvSpPr>
            <a:spLocks noGrp="1"/>
          </p:cNvSpPr>
          <p:nvPr>
            <p:ph type="body" idx="1"/>
          </p:nvPr>
        </p:nvSpPr>
        <p:spPr/>
        <p:txBody>
          <a:bodyPr/>
          <a:lstStyle/>
          <a:p>
            <a:r>
              <a:rPr lang="en-US" dirty="0"/>
              <a:t>Allow time for silence between each round </a:t>
            </a:r>
            <a:endParaRPr lang="en-AU" dirty="0"/>
          </a:p>
        </p:txBody>
      </p:sp>
      <p:sp>
        <p:nvSpPr>
          <p:cNvPr id="4" name="Slide Number Placeholder 3"/>
          <p:cNvSpPr>
            <a:spLocks noGrp="1"/>
          </p:cNvSpPr>
          <p:nvPr>
            <p:ph type="sldNum" sz="quarter" idx="5"/>
          </p:nvPr>
        </p:nvSpPr>
        <p:spPr/>
        <p:txBody>
          <a:bodyPr/>
          <a:lstStyle/>
          <a:p>
            <a:fld id="{871B2431-D351-4C6E-A3CF-9DFAC0E3E050}" type="slidenum">
              <a:rPr lang="cs-CZ" smtClean="0"/>
              <a:t>58</a:t>
            </a:fld>
            <a:endParaRPr lang="cs-CZ"/>
          </a:p>
        </p:txBody>
      </p:sp>
    </p:spTree>
    <p:extLst>
      <p:ext uri="{BB962C8B-B14F-4D97-AF65-F5344CB8AC3E}">
        <p14:creationId xmlns:p14="http://schemas.microsoft.com/office/powerpoint/2010/main" val="238557564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809750" y="606425"/>
            <a:ext cx="5387975" cy="3032125"/>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bg1"/>
                </a:solidFill>
              </a:rPr>
              <a:t>The table scribe works with the small table to complete the Small Group Conversation Summary Report.</a:t>
            </a:r>
          </a:p>
          <a:p>
            <a:endParaRPr lang="en-AU" dirty="0"/>
          </a:p>
        </p:txBody>
      </p:sp>
      <p:sp>
        <p:nvSpPr>
          <p:cNvPr id="4" name="Slide Number Placeholder 3"/>
          <p:cNvSpPr>
            <a:spLocks noGrp="1"/>
          </p:cNvSpPr>
          <p:nvPr>
            <p:ph type="sldNum" sz="quarter" idx="5"/>
          </p:nvPr>
        </p:nvSpPr>
        <p:spPr/>
        <p:txBody>
          <a:bodyPr/>
          <a:lstStyle/>
          <a:p>
            <a:fld id="{871B2431-D351-4C6E-A3CF-9DFAC0E3E050}" type="slidenum">
              <a:rPr lang="cs-CZ" smtClean="0"/>
              <a:t>59</a:t>
            </a:fld>
            <a:endParaRPr lang="cs-CZ"/>
          </a:p>
        </p:txBody>
      </p:sp>
    </p:spTree>
    <p:extLst>
      <p:ext uri="{BB962C8B-B14F-4D97-AF65-F5344CB8AC3E}">
        <p14:creationId xmlns:p14="http://schemas.microsoft.com/office/powerpoint/2010/main" val="310185986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057400" y="557213"/>
            <a:ext cx="4960938" cy="2790825"/>
          </a:xfrm>
        </p:spPr>
      </p:sp>
      <p:sp>
        <p:nvSpPr>
          <p:cNvPr id="3" name="Notes Placeholder 2"/>
          <p:cNvSpPr>
            <a:spLocks noGrp="1"/>
          </p:cNvSpPr>
          <p:nvPr>
            <p:ph type="body" idx="1"/>
          </p:nvPr>
        </p:nvSpPr>
        <p:spPr/>
        <p:txBody>
          <a:bodyPr/>
          <a:lstStyle/>
          <a:p>
            <a:r>
              <a:rPr lang="en-US" dirty="0"/>
              <a:t>Allow time for silence between each round </a:t>
            </a:r>
            <a:endParaRPr lang="en-AU" dirty="0"/>
          </a:p>
        </p:txBody>
      </p:sp>
      <p:sp>
        <p:nvSpPr>
          <p:cNvPr id="4" name="Slide Number Placeholder 3"/>
          <p:cNvSpPr>
            <a:spLocks noGrp="1"/>
          </p:cNvSpPr>
          <p:nvPr>
            <p:ph type="sldNum" sz="quarter" idx="5"/>
          </p:nvPr>
        </p:nvSpPr>
        <p:spPr/>
        <p:txBody>
          <a:bodyPr/>
          <a:lstStyle/>
          <a:p>
            <a:fld id="{871B2431-D351-4C6E-A3CF-9DFAC0E3E050}" type="slidenum">
              <a:rPr lang="cs-CZ" smtClean="0"/>
              <a:t>61</a:t>
            </a:fld>
            <a:endParaRPr lang="cs-CZ"/>
          </a:p>
        </p:txBody>
      </p:sp>
    </p:spTree>
    <p:extLst>
      <p:ext uri="{BB962C8B-B14F-4D97-AF65-F5344CB8AC3E}">
        <p14:creationId xmlns:p14="http://schemas.microsoft.com/office/powerpoint/2010/main" val="2004073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9/24/2024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9/24/2024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9/24/2024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9/24/2024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sv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13.svg"/></Relationships>
</file>

<file path=ppt/slides/_rels/slide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svg"/></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17.sv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21.svg"/><Relationship Id="rId4" Type="http://schemas.openxmlformats.org/officeDocument/2006/relationships/image" Target="../media/image20.png"/></Relationships>
</file>

<file path=ppt/slides/_rels/slide10.xml.rels><?xml version="1.0" encoding="UTF-8" standalone="yes"?>
<Relationships xmlns="http://schemas.openxmlformats.org/package/2006/relationships"><Relationship Id="rId8" Type="http://schemas.openxmlformats.org/officeDocument/2006/relationships/image" Target="../media/image23.svg"/><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21.sv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2.svg"/><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video" Target="https://www.youtube.com/embed/ixQSg5_I7hk?feature=oembed" TargetMode="External"/><Relationship Id="rId5" Type="http://schemas.openxmlformats.org/officeDocument/2006/relationships/image" Target="../media/image25.jpeg"/><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4.png"/><Relationship Id="rId1" Type="http://schemas.openxmlformats.org/officeDocument/2006/relationships/slideLayout" Target="../slideLayouts/slideLayout7.xml"/><Relationship Id="rId4" Type="http://schemas.openxmlformats.org/officeDocument/2006/relationships/image" Target="../media/image29.png"/></Relationships>
</file>

<file path=ppt/slides/_rels/slide21.xml.rels><?xml version="1.0" encoding="UTF-8" standalone="yes"?>
<Relationships xmlns="http://schemas.openxmlformats.org/package/2006/relationships"><Relationship Id="rId3" Type="http://schemas.openxmlformats.org/officeDocument/2006/relationships/image" Target="../media/image31.sv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1.sv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video" Target="https://www.youtube.com/embed/MDk6V-B4Qhw?feature=oembed" TargetMode="External"/><Relationship Id="rId6" Type="http://schemas.openxmlformats.org/officeDocument/2006/relationships/image" Target="../media/image36.jpeg"/><Relationship Id="rId5" Type="http://schemas.openxmlformats.org/officeDocument/2006/relationships/image" Target="../media/image35.png"/><Relationship Id="rId4" Type="http://schemas.openxmlformats.org/officeDocument/2006/relationships/image" Target="../media/image34.png"/></Relationships>
</file>

<file path=ppt/slides/_rels/slide2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video" Target="https://www.youtube.com/embed/MDk6V-B4Qhw?start=150&amp;feature=oembed" TargetMode="External"/><Relationship Id="rId5" Type="http://schemas.openxmlformats.org/officeDocument/2006/relationships/image" Target="../media/image36.jpeg"/><Relationship Id="rId4" Type="http://schemas.openxmlformats.org/officeDocument/2006/relationships/image" Target="../media/image34.png"/></Relationships>
</file>

<file path=ppt/slides/_rels/slide2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video" Target="https://www.youtube.com/embed/DcvtwlM1aIE?feature=oembed" TargetMode="External"/><Relationship Id="rId6" Type="http://schemas.openxmlformats.org/officeDocument/2006/relationships/image" Target="../media/image38.png"/><Relationship Id="rId5" Type="http://schemas.openxmlformats.org/officeDocument/2006/relationships/image" Target="../media/image37.jpeg"/><Relationship Id="rId4" Type="http://schemas.openxmlformats.org/officeDocument/2006/relationships/image" Target="../media/image34.png"/></Relationships>
</file>

<file path=ppt/slides/_rels/slide3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video" Target="https://www.youtube.com/embed/MDk6V-B4Qhw?feature=oembed" TargetMode="External"/><Relationship Id="rId6" Type="http://schemas.openxmlformats.org/officeDocument/2006/relationships/image" Target="../media/image36.jpeg"/><Relationship Id="rId5" Type="http://schemas.openxmlformats.org/officeDocument/2006/relationships/image" Target="../media/image35.png"/><Relationship Id="rId4" Type="http://schemas.openxmlformats.org/officeDocument/2006/relationships/image" Target="../media/image34.png"/></Relationships>
</file>

<file path=ppt/slides/_rels/slide3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video" Target="https://www.youtube.com/embed/MDk6V-B4Qhw?start=150&amp;feature=oembed" TargetMode="External"/><Relationship Id="rId5" Type="http://schemas.openxmlformats.org/officeDocument/2006/relationships/image" Target="../media/image36.jpeg"/><Relationship Id="rId4" Type="http://schemas.openxmlformats.org/officeDocument/2006/relationships/image" Target="../media/image34.png"/></Relationships>
</file>

<file path=ppt/slides/_rels/slide3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slideLayout" Target="../slideLayouts/slideLayout7.xml"/><Relationship Id="rId1" Type="http://schemas.openxmlformats.org/officeDocument/2006/relationships/video" Target="https://www.youtube.com/embed/DcvtwlM1aIE?feature=oembed" TargetMode="External"/><Relationship Id="rId5" Type="http://schemas.openxmlformats.org/officeDocument/2006/relationships/image" Target="../media/image38.png"/><Relationship Id="rId4" Type="http://schemas.openxmlformats.org/officeDocument/2006/relationships/image" Target="../media/image37.jpeg"/></Relationships>
</file>

<file path=ppt/slides/_rels/slide3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video" Target="https://www.youtube.com/embed/MDk6V-B4Qhw?feature=oembed" TargetMode="External"/><Relationship Id="rId6" Type="http://schemas.openxmlformats.org/officeDocument/2006/relationships/image" Target="../media/image36.jpeg"/><Relationship Id="rId5" Type="http://schemas.openxmlformats.org/officeDocument/2006/relationships/image" Target="../media/image35.png"/><Relationship Id="rId4" Type="http://schemas.openxmlformats.org/officeDocument/2006/relationships/image" Target="../media/image34.png"/></Relationships>
</file>

<file path=ppt/slides/_rels/slide4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video" Target="https://www.youtube.com/embed/MDk6V-B4Qhw?start=150&amp;feature=oembed" TargetMode="External"/><Relationship Id="rId5" Type="http://schemas.openxmlformats.org/officeDocument/2006/relationships/image" Target="../media/image36.jpeg"/><Relationship Id="rId4" Type="http://schemas.openxmlformats.org/officeDocument/2006/relationships/image" Target="../media/image34.png"/></Relationships>
</file>

<file path=ppt/slides/_rels/slide4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slideLayout" Target="../slideLayouts/slideLayout7.xml"/><Relationship Id="rId1" Type="http://schemas.openxmlformats.org/officeDocument/2006/relationships/video" Target="https://www.youtube.com/embed/DcvtwlM1aIE?feature=oembed" TargetMode="External"/><Relationship Id="rId5" Type="http://schemas.openxmlformats.org/officeDocument/2006/relationships/image" Target="../media/image38.png"/><Relationship Id="rId4" Type="http://schemas.openxmlformats.org/officeDocument/2006/relationships/image" Target="../media/image37.jpeg"/></Relationships>
</file>

<file path=ppt/slides/_rels/slide4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7.xml"/><Relationship Id="rId1" Type="http://schemas.openxmlformats.org/officeDocument/2006/relationships/video" Target="https://www.youtube.com/embed/MDk6V-B4Qhw?feature=oembed" TargetMode="External"/><Relationship Id="rId6" Type="http://schemas.openxmlformats.org/officeDocument/2006/relationships/image" Target="../media/image36.jpeg"/><Relationship Id="rId5" Type="http://schemas.openxmlformats.org/officeDocument/2006/relationships/image" Target="../media/image35.png"/><Relationship Id="rId4" Type="http://schemas.openxmlformats.org/officeDocument/2006/relationships/image" Target="../media/image34.png"/></Relationships>
</file>

<file path=ppt/slides/_rels/slide4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7.xml"/><Relationship Id="rId1" Type="http://schemas.openxmlformats.org/officeDocument/2006/relationships/video" Target="https://www.youtube.com/embed/MDk6V-B4Qhw?start=150&amp;feature=oembed" TargetMode="External"/><Relationship Id="rId5" Type="http://schemas.openxmlformats.org/officeDocument/2006/relationships/image" Target="../media/image36.jpeg"/><Relationship Id="rId4" Type="http://schemas.openxmlformats.org/officeDocument/2006/relationships/image" Target="../media/image34.png"/></Relationships>
</file>

<file path=ppt/slides/_rels/slide4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slideLayout" Target="../slideLayouts/slideLayout7.xml"/><Relationship Id="rId1" Type="http://schemas.openxmlformats.org/officeDocument/2006/relationships/video" Target="https://www.youtube.com/embed/DcvtwlM1aIE?feature=oembed" TargetMode="External"/><Relationship Id="rId5" Type="http://schemas.openxmlformats.org/officeDocument/2006/relationships/image" Target="../media/image38.png"/><Relationship Id="rId4" Type="http://schemas.openxmlformats.org/officeDocument/2006/relationships/image" Target="../media/image37.jpeg"/></Relationships>
</file>

<file path=ppt/slides/_rels/slide5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7.xml"/><Relationship Id="rId1" Type="http://schemas.openxmlformats.org/officeDocument/2006/relationships/video" Target="https://www.youtube.com/embed/MDk6V-B4Qhw?feature=oembed" TargetMode="External"/><Relationship Id="rId6" Type="http://schemas.openxmlformats.org/officeDocument/2006/relationships/image" Target="../media/image36.jpeg"/><Relationship Id="rId5" Type="http://schemas.openxmlformats.org/officeDocument/2006/relationships/image" Target="../media/image35.png"/><Relationship Id="rId4" Type="http://schemas.openxmlformats.org/officeDocument/2006/relationships/image" Target="../media/image34.png"/></Relationships>
</file>

<file path=ppt/slides/_rels/slide5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7.xml"/><Relationship Id="rId1" Type="http://schemas.openxmlformats.org/officeDocument/2006/relationships/video" Target="https://www.youtube.com/embed/MDk6V-B4Qhw?start=150&amp;feature=oembed" TargetMode="External"/><Relationship Id="rId5" Type="http://schemas.openxmlformats.org/officeDocument/2006/relationships/image" Target="../media/image36.jpeg"/><Relationship Id="rId4" Type="http://schemas.openxmlformats.org/officeDocument/2006/relationships/image" Target="../media/image34.png"/></Relationships>
</file>

<file path=ppt/slides/_rels/slide5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slideLayout" Target="../slideLayouts/slideLayout7.xml"/><Relationship Id="rId1" Type="http://schemas.openxmlformats.org/officeDocument/2006/relationships/video" Target="https://www.youtube.com/embed/DcvtwlM1aIE?feature=oembed" TargetMode="External"/><Relationship Id="rId5" Type="http://schemas.openxmlformats.org/officeDocument/2006/relationships/image" Target="../media/image38.png"/><Relationship Id="rId4" Type="http://schemas.openxmlformats.org/officeDocument/2006/relationships/image" Target="../media/image37.jpeg"/></Relationships>
</file>

<file path=ppt/slides/_rels/slide5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41.jpeg"/><Relationship Id="rId5" Type="http://schemas.openxmlformats.org/officeDocument/2006/relationships/image" Target="../media/image40.png"/><Relationship Id="rId4" Type="http://schemas.openxmlformats.org/officeDocument/2006/relationships/hyperlink" Target="https://www.voicemagazine.org/2018/11/09/twelve-effective-note-taking-strategies/" TargetMode="External"/></Relationships>
</file>

<file path=ppt/slides/_rels/slide6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slideLayout" Target="../slideLayouts/slideLayout7.xml"/><Relationship Id="rId1" Type="http://schemas.openxmlformats.org/officeDocument/2006/relationships/video" Target="https://www.youtube.com/embed/MDk6V-B4Qhw?feature=oembed" TargetMode="External"/><Relationship Id="rId5" Type="http://schemas.openxmlformats.org/officeDocument/2006/relationships/image" Target="../media/image36.jpeg"/><Relationship Id="rId4" Type="http://schemas.openxmlformats.org/officeDocument/2006/relationships/image" Target="../media/image42.png"/></Relationships>
</file>

<file path=ppt/slides/_rels/slide6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10800000">
            <a:off x="0" y="-3686849"/>
            <a:ext cx="18685453" cy="10860919"/>
          </a:xfrm>
          <a:custGeom>
            <a:avLst/>
            <a:gdLst/>
            <a:ahLst/>
            <a:cxnLst/>
            <a:rect l="l" t="t" r="r" b="b"/>
            <a:pathLst>
              <a:path w="18685453" h="10860919">
                <a:moveTo>
                  <a:pt x="0" y="0"/>
                </a:moveTo>
                <a:lnTo>
                  <a:pt x="18685453" y="0"/>
                </a:lnTo>
                <a:lnTo>
                  <a:pt x="18685453" y="10860920"/>
                </a:lnTo>
                <a:lnTo>
                  <a:pt x="0" y="1086092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AU"/>
          </a:p>
        </p:txBody>
      </p:sp>
      <p:grpSp>
        <p:nvGrpSpPr>
          <p:cNvPr id="3" name="Group 3"/>
          <p:cNvGrpSpPr/>
          <p:nvPr/>
        </p:nvGrpSpPr>
        <p:grpSpPr>
          <a:xfrm>
            <a:off x="13128645" y="7007127"/>
            <a:ext cx="2142594" cy="822598"/>
            <a:chOff x="0" y="0"/>
            <a:chExt cx="2856792" cy="1096797"/>
          </a:xfrm>
        </p:grpSpPr>
        <p:sp>
          <p:nvSpPr>
            <p:cNvPr id="4" name="Freeform 4"/>
            <p:cNvSpPr/>
            <p:nvPr/>
          </p:nvSpPr>
          <p:spPr>
            <a:xfrm>
              <a:off x="0" y="0"/>
              <a:ext cx="2856792" cy="1096797"/>
            </a:xfrm>
            <a:custGeom>
              <a:avLst/>
              <a:gdLst/>
              <a:ahLst/>
              <a:cxnLst/>
              <a:rect l="l" t="t" r="r" b="b"/>
              <a:pathLst>
                <a:path w="2856792" h="1096797">
                  <a:moveTo>
                    <a:pt x="0" y="0"/>
                  </a:moveTo>
                  <a:lnTo>
                    <a:pt x="2856792" y="0"/>
                  </a:lnTo>
                  <a:lnTo>
                    <a:pt x="2856792" y="1096797"/>
                  </a:lnTo>
                  <a:lnTo>
                    <a:pt x="0" y="1096797"/>
                  </a:lnTo>
                  <a:lnTo>
                    <a:pt x="0" y="0"/>
                  </a:lnTo>
                  <a:close/>
                </a:path>
              </a:pathLst>
            </a:custGeom>
            <a:blipFill>
              <a:blip r:embed="rId5">
                <a:extLst>
                  <a:ext uri="{96DAC541-7B7A-43D3-8B79-37D633B846F1}">
                    <asvg:svgBlip xmlns:asvg="http://schemas.microsoft.com/office/drawing/2016/SVG/main" r:embed="rId6"/>
                  </a:ext>
                </a:extLst>
              </a:blip>
              <a:stretch>
                <a:fillRect t="-28613" b="-28613"/>
              </a:stretch>
            </a:blipFill>
          </p:spPr>
          <p:txBody>
            <a:bodyPr/>
            <a:lstStyle/>
            <a:p>
              <a:endParaRPr lang="en-AU"/>
            </a:p>
          </p:txBody>
        </p:sp>
        <p:sp>
          <p:nvSpPr>
            <p:cNvPr id="5" name="TextBox 5"/>
            <p:cNvSpPr txBox="1"/>
            <p:nvPr/>
          </p:nvSpPr>
          <p:spPr>
            <a:xfrm>
              <a:off x="340879" y="386475"/>
              <a:ext cx="2175035" cy="438486"/>
            </a:xfrm>
            <a:prstGeom prst="rect">
              <a:avLst/>
            </a:prstGeom>
          </p:spPr>
          <p:txBody>
            <a:bodyPr lIns="0" tIns="0" rIns="0" bIns="0" rtlCol="0" anchor="t">
              <a:spAutoFit/>
            </a:bodyPr>
            <a:lstStyle/>
            <a:p>
              <a:pPr algn="ctr">
                <a:lnSpc>
                  <a:spcPts val="2540"/>
                </a:lnSpc>
              </a:pPr>
              <a:r>
                <a:rPr lang="en-US" sz="2117" b="1">
                  <a:solidFill>
                    <a:srgbClr val="F4F5F6"/>
                  </a:solidFill>
                  <a:latin typeface="Hatton Bold"/>
                  <a:ea typeface="Hatton Bold"/>
                  <a:cs typeface="Hatton Bold"/>
                  <a:sym typeface="Hatton Bold"/>
                </a:rPr>
                <a:t>DEANERY</a:t>
              </a:r>
            </a:p>
          </p:txBody>
        </p:sp>
      </p:grpSp>
      <p:sp>
        <p:nvSpPr>
          <p:cNvPr id="6" name="AutoShape 6"/>
          <p:cNvSpPr/>
          <p:nvPr/>
        </p:nvSpPr>
        <p:spPr>
          <a:xfrm>
            <a:off x="13330977" y="8148812"/>
            <a:ext cx="4957023" cy="0"/>
          </a:xfrm>
          <a:prstGeom prst="line">
            <a:avLst/>
          </a:prstGeom>
          <a:ln w="47625" cap="rnd">
            <a:solidFill>
              <a:srgbClr val="E9B56C"/>
            </a:solidFill>
            <a:prstDash val="solid"/>
            <a:headEnd type="none" w="sm" len="sm"/>
            <a:tailEnd type="none" w="sm" len="sm"/>
          </a:ln>
        </p:spPr>
        <p:txBody>
          <a:bodyPr/>
          <a:lstStyle/>
          <a:p>
            <a:endParaRPr lang="en-AU"/>
          </a:p>
        </p:txBody>
      </p:sp>
      <p:sp>
        <p:nvSpPr>
          <p:cNvPr id="7" name="AutoShape 7"/>
          <p:cNvSpPr/>
          <p:nvPr/>
        </p:nvSpPr>
        <p:spPr>
          <a:xfrm>
            <a:off x="14049916" y="8301212"/>
            <a:ext cx="4957023" cy="0"/>
          </a:xfrm>
          <a:prstGeom prst="line">
            <a:avLst/>
          </a:prstGeom>
          <a:ln w="47625" cap="rnd">
            <a:solidFill>
              <a:srgbClr val="BFDFB8"/>
            </a:solidFill>
            <a:prstDash val="solid"/>
            <a:headEnd type="none" w="sm" len="sm"/>
            <a:tailEnd type="none" w="sm" len="sm"/>
          </a:ln>
        </p:spPr>
        <p:txBody>
          <a:bodyPr/>
          <a:lstStyle/>
          <a:p>
            <a:endParaRPr lang="en-AU"/>
          </a:p>
        </p:txBody>
      </p:sp>
      <p:sp>
        <p:nvSpPr>
          <p:cNvPr id="8" name="AutoShape 8"/>
          <p:cNvSpPr/>
          <p:nvPr/>
        </p:nvSpPr>
        <p:spPr>
          <a:xfrm>
            <a:off x="15411324" y="8467900"/>
            <a:ext cx="3395590" cy="0"/>
          </a:xfrm>
          <a:prstGeom prst="line">
            <a:avLst/>
          </a:prstGeom>
          <a:ln w="47625" cap="rnd">
            <a:solidFill>
              <a:srgbClr val="00BF63"/>
            </a:solidFill>
            <a:prstDash val="solid"/>
            <a:headEnd type="none" w="sm" len="sm"/>
            <a:tailEnd type="none" w="sm" len="sm"/>
          </a:ln>
        </p:spPr>
        <p:txBody>
          <a:bodyPr/>
          <a:lstStyle/>
          <a:p>
            <a:endParaRPr lang="en-AU"/>
          </a:p>
        </p:txBody>
      </p:sp>
      <p:sp>
        <p:nvSpPr>
          <p:cNvPr id="9" name="Freeform 9"/>
          <p:cNvSpPr/>
          <p:nvPr/>
        </p:nvSpPr>
        <p:spPr>
          <a:xfrm>
            <a:off x="348062" y="278621"/>
            <a:ext cx="4384959" cy="1786871"/>
          </a:xfrm>
          <a:custGeom>
            <a:avLst/>
            <a:gdLst/>
            <a:ahLst/>
            <a:cxnLst/>
            <a:rect l="l" t="t" r="r" b="b"/>
            <a:pathLst>
              <a:path w="4384959" h="1786871">
                <a:moveTo>
                  <a:pt x="0" y="0"/>
                </a:moveTo>
                <a:lnTo>
                  <a:pt x="4384960" y="0"/>
                </a:lnTo>
                <a:lnTo>
                  <a:pt x="4384960" y="1786871"/>
                </a:lnTo>
                <a:lnTo>
                  <a:pt x="0" y="1786871"/>
                </a:lnTo>
                <a:lnTo>
                  <a:pt x="0" y="0"/>
                </a:lnTo>
                <a:close/>
              </a:path>
            </a:pathLst>
          </a:custGeom>
          <a:blipFill>
            <a:blip r:embed="rId7"/>
            <a:stretch>
              <a:fillRect/>
            </a:stretch>
          </a:blipFill>
        </p:spPr>
        <p:txBody>
          <a:bodyPr/>
          <a:lstStyle/>
          <a:p>
            <a:endParaRPr lang="en-AU"/>
          </a:p>
        </p:txBody>
      </p:sp>
      <p:sp>
        <p:nvSpPr>
          <p:cNvPr id="10" name="TextBox 10"/>
          <p:cNvSpPr txBox="1"/>
          <p:nvPr/>
        </p:nvSpPr>
        <p:spPr>
          <a:xfrm>
            <a:off x="5087988" y="5889766"/>
            <a:ext cx="11261125" cy="1657218"/>
          </a:xfrm>
          <a:prstGeom prst="rect">
            <a:avLst/>
          </a:prstGeom>
        </p:spPr>
        <p:txBody>
          <a:bodyPr lIns="0" tIns="0" rIns="0" bIns="0" rtlCol="0" anchor="t">
            <a:spAutoFit/>
          </a:bodyPr>
          <a:lstStyle/>
          <a:p>
            <a:pPr algn="l">
              <a:lnSpc>
                <a:spcPts val="12247"/>
              </a:lnSpc>
            </a:pPr>
            <a:r>
              <a:rPr lang="en-US" sz="10206" spc="-204">
                <a:solidFill>
                  <a:srgbClr val="00BF63"/>
                </a:solidFill>
                <a:latin typeface="Hatton"/>
                <a:ea typeface="Hatton"/>
                <a:cs typeface="Hatton"/>
                <a:sym typeface="Hatton"/>
              </a:rPr>
              <a:t>North Shore</a:t>
            </a:r>
          </a:p>
        </p:txBody>
      </p:sp>
      <p:sp>
        <p:nvSpPr>
          <p:cNvPr id="12" name="TextBox 12"/>
          <p:cNvSpPr txBox="1"/>
          <p:nvPr/>
        </p:nvSpPr>
        <p:spPr>
          <a:xfrm>
            <a:off x="3137750" y="4560226"/>
            <a:ext cx="20386454" cy="1652349"/>
          </a:xfrm>
          <a:prstGeom prst="rect">
            <a:avLst/>
          </a:prstGeom>
        </p:spPr>
        <p:txBody>
          <a:bodyPr lIns="0" tIns="0" rIns="0" bIns="0" rtlCol="0" anchor="t">
            <a:spAutoFit/>
          </a:bodyPr>
          <a:lstStyle/>
          <a:p>
            <a:pPr algn="l">
              <a:lnSpc>
                <a:spcPts val="12237"/>
              </a:lnSpc>
            </a:pPr>
            <a:r>
              <a:rPr lang="en-US" sz="10197" spc="-203" dirty="0">
                <a:solidFill>
                  <a:srgbClr val="00BF63"/>
                </a:solidFill>
                <a:latin typeface="Hatton"/>
                <a:ea typeface="Hatton"/>
                <a:cs typeface="Hatton"/>
                <a:sym typeface="Hatton"/>
              </a:rPr>
              <a:t>Pastoral Discernment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F44ECB-6541-854B-3294-F607C9FEEE21}"/>
              </a:ext>
            </a:extLst>
          </p:cNvPr>
          <p:cNvSpPr>
            <a:spLocks noGrp="1"/>
          </p:cNvSpPr>
          <p:nvPr>
            <p:ph type="ctrTitle"/>
          </p:nvPr>
        </p:nvSpPr>
        <p:spPr>
          <a:xfrm>
            <a:off x="478735" y="4000500"/>
            <a:ext cx="13563600" cy="3546475"/>
          </a:xfrm>
        </p:spPr>
        <p:txBody>
          <a:bodyPr>
            <a:normAutofit fontScale="90000"/>
          </a:bodyPr>
          <a:lstStyle/>
          <a:p>
            <a:pPr algn="l"/>
            <a:r>
              <a:rPr lang="en-US" dirty="0"/>
              <a:t>These slides have been prepared </a:t>
            </a:r>
            <a:r>
              <a:rPr lang="en-US" sz="5300" b="1" dirty="0">
                <a:solidFill>
                  <a:srgbClr val="00B0F0"/>
                </a:solidFill>
              </a:rPr>
              <a:t>as a guide</a:t>
            </a:r>
            <a:r>
              <a:rPr lang="en-US" dirty="0"/>
              <a:t>, to assist communities in leading your Consultation Forum/s</a:t>
            </a:r>
            <a:br>
              <a:rPr lang="en-US" dirty="0"/>
            </a:br>
            <a:br>
              <a:rPr lang="en-US" dirty="0"/>
            </a:br>
            <a:r>
              <a:rPr lang="en-US" sz="4900" b="1" i="1" dirty="0"/>
              <a:t>Please adjust and amend to suit your context. </a:t>
            </a:r>
            <a:br>
              <a:rPr lang="en-US" dirty="0"/>
            </a:br>
            <a:br>
              <a:rPr lang="en-US" dirty="0"/>
            </a:br>
            <a:r>
              <a:rPr lang="en-US" dirty="0"/>
              <a:t>A holding slide has been included – as a guide and prompt, inviting a time of silent reflection after each round of conversation.</a:t>
            </a:r>
            <a:br>
              <a:rPr lang="en-US" dirty="0"/>
            </a:br>
            <a:br>
              <a:rPr lang="en-US" dirty="0"/>
            </a:br>
            <a:r>
              <a:rPr lang="en-US" dirty="0"/>
              <a:t>All questions have been included in this presentation – delete and adjust to suit your planning and your context. </a:t>
            </a:r>
            <a:br>
              <a:rPr lang="en-US" dirty="0"/>
            </a:br>
            <a:br>
              <a:rPr lang="en-US" dirty="0"/>
            </a:br>
            <a:r>
              <a:rPr lang="en-US" dirty="0"/>
              <a:t>NOTES are included in the ‘notes’ section of the PowerPoint </a:t>
            </a:r>
            <a:br>
              <a:rPr lang="en-US" dirty="0"/>
            </a:br>
            <a:br>
              <a:rPr lang="en-US" dirty="0"/>
            </a:br>
            <a:r>
              <a:rPr lang="en-US" dirty="0"/>
              <a:t>  </a:t>
            </a:r>
            <a:br>
              <a:rPr lang="en-US" dirty="0"/>
            </a:br>
            <a:br>
              <a:rPr lang="en-US" dirty="0"/>
            </a:br>
            <a:r>
              <a:rPr lang="en-US" dirty="0"/>
              <a:t> </a:t>
            </a:r>
            <a:endParaRPr lang="en-AU" dirty="0"/>
          </a:p>
        </p:txBody>
      </p:sp>
      <p:pic>
        <p:nvPicPr>
          <p:cNvPr id="4" name="Picture 3">
            <a:extLst>
              <a:ext uri="{FF2B5EF4-FFF2-40B4-BE49-F238E27FC236}">
                <a16:creationId xmlns:a16="http://schemas.microsoft.com/office/drawing/2014/main" id="{2C8FD55C-2CBC-5840-1160-44CEA3291E59}"/>
              </a:ext>
            </a:extLst>
          </p:cNvPr>
          <p:cNvPicPr>
            <a:picLocks noChangeAspect="1"/>
          </p:cNvPicPr>
          <p:nvPr/>
        </p:nvPicPr>
        <p:blipFill>
          <a:blip r:embed="rId3"/>
          <a:stretch>
            <a:fillRect/>
          </a:stretch>
        </p:blipFill>
        <p:spPr>
          <a:xfrm>
            <a:off x="14554200" y="4371143"/>
            <a:ext cx="3009583" cy="1634163"/>
          </a:xfrm>
          <a:prstGeom prst="rect">
            <a:avLst/>
          </a:prstGeom>
        </p:spPr>
      </p:pic>
      <p:sp>
        <p:nvSpPr>
          <p:cNvPr id="5" name="Arrow: Right 4">
            <a:extLst>
              <a:ext uri="{FF2B5EF4-FFF2-40B4-BE49-F238E27FC236}">
                <a16:creationId xmlns:a16="http://schemas.microsoft.com/office/drawing/2014/main" id="{4E2EB7B0-6DF8-1D8B-1FBA-495F30618F76}"/>
              </a:ext>
            </a:extLst>
          </p:cNvPr>
          <p:cNvSpPr/>
          <p:nvPr/>
        </p:nvSpPr>
        <p:spPr>
          <a:xfrm>
            <a:off x="13079068" y="4914900"/>
            <a:ext cx="1219200" cy="457200"/>
          </a:xfrm>
          <a:prstGeom prst="rightArrow">
            <a:avLst/>
          </a:prstGeom>
          <a:solidFill>
            <a:srgbClr val="C9529B"/>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solidFill>
                <a:srgbClr val="C9529B"/>
              </a:solidFill>
            </a:endParaRPr>
          </a:p>
        </p:txBody>
      </p:sp>
    </p:spTree>
    <p:extLst>
      <p:ext uri="{BB962C8B-B14F-4D97-AF65-F5344CB8AC3E}">
        <p14:creationId xmlns:p14="http://schemas.microsoft.com/office/powerpoint/2010/main" val="12294583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logo with people in a circle&#10;&#10;Description automatically generated">
            <a:extLst>
              <a:ext uri="{FF2B5EF4-FFF2-40B4-BE49-F238E27FC236}">
                <a16:creationId xmlns:a16="http://schemas.microsoft.com/office/drawing/2014/main" id="{3AD3923E-1150-77C0-7672-576D9DD35988}"/>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295400" y="190500"/>
            <a:ext cx="15087600" cy="10671608"/>
          </a:xfrm>
        </p:spPr>
      </p:pic>
    </p:spTree>
    <p:extLst>
      <p:ext uri="{BB962C8B-B14F-4D97-AF65-F5344CB8AC3E}">
        <p14:creationId xmlns:p14="http://schemas.microsoft.com/office/powerpoint/2010/main" val="27750681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E6FC6AE-BF49-8E62-D48A-6A39CABA7A86}"/>
              </a:ext>
            </a:extLst>
          </p:cNvPr>
          <p:cNvPicPr>
            <a:picLocks noChangeAspect="1"/>
          </p:cNvPicPr>
          <p:nvPr/>
        </p:nvPicPr>
        <p:blipFill>
          <a:blip r:embed="rId2"/>
          <a:stretch>
            <a:fillRect/>
          </a:stretch>
        </p:blipFill>
        <p:spPr>
          <a:xfrm>
            <a:off x="1447800" y="450959"/>
            <a:ext cx="6553200" cy="9385082"/>
          </a:xfrm>
          <a:prstGeom prst="rect">
            <a:avLst/>
          </a:prstGeom>
        </p:spPr>
      </p:pic>
      <p:sp>
        <p:nvSpPr>
          <p:cNvPr id="6" name="TextBox 5">
            <a:extLst>
              <a:ext uri="{FF2B5EF4-FFF2-40B4-BE49-F238E27FC236}">
                <a16:creationId xmlns:a16="http://schemas.microsoft.com/office/drawing/2014/main" id="{AECA7A21-894A-F0BD-4521-E904EE13BA89}"/>
              </a:ext>
            </a:extLst>
          </p:cNvPr>
          <p:cNvSpPr txBox="1"/>
          <p:nvPr/>
        </p:nvSpPr>
        <p:spPr>
          <a:xfrm>
            <a:off x="8382000" y="1634847"/>
            <a:ext cx="9372600" cy="7017306"/>
          </a:xfrm>
          <a:prstGeom prst="rect">
            <a:avLst/>
          </a:prstGeom>
          <a:noFill/>
        </p:spPr>
        <p:txBody>
          <a:bodyPr wrap="square" rtlCol="0">
            <a:spAutoFit/>
          </a:bodyPr>
          <a:lstStyle/>
          <a:p>
            <a:r>
              <a:rPr lang="en-US" sz="7200" b="1" dirty="0"/>
              <a:t>The Catholic Diocese of Broken Bay is divided up into three Deaneries</a:t>
            </a:r>
          </a:p>
          <a:p>
            <a:r>
              <a:rPr lang="en-US" sz="7200" b="1" dirty="0"/>
              <a:t> </a:t>
            </a:r>
          </a:p>
          <a:p>
            <a:r>
              <a:rPr lang="en-US" sz="5400" b="1" dirty="0"/>
              <a:t>1: Central Coast Deanery </a:t>
            </a:r>
          </a:p>
          <a:p>
            <a:r>
              <a:rPr lang="en-US" sz="5400" b="1" dirty="0"/>
              <a:t>2: Northern Beaches Deanery</a:t>
            </a:r>
          </a:p>
          <a:p>
            <a:r>
              <a:rPr lang="en-US" sz="5400" b="1" dirty="0"/>
              <a:t>3: North Shore Deanery</a:t>
            </a:r>
            <a:endParaRPr lang="en-AU" sz="5400" b="1" dirty="0"/>
          </a:p>
        </p:txBody>
      </p:sp>
    </p:spTree>
    <p:extLst>
      <p:ext uri="{BB962C8B-B14F-4D97-AF65-F5344CB8AC3E}">
        <p14:creationId xmlns:p14="http://schemas.microsoft.com/office/powerpoint/2010/main" val="8737485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7D99807-EF52-3B74-3585-74B6FFEDAF73}"/>
              </a:ext>
            </a:extLst>
          </p:cNvPr>
          <p:cNvPicPr>
            <a:picLocks noChangeAspect="1"/>
          </p:cNvPicPr>
          <p:nvPr/>
        </p:nvPicPr>
        <p:blipFill>
          <a:blip r:embed="rId2"/>
          <a:stretch>
            <a:fillRect/>
          </a:stretch>
        </p:blipFill>
        <p:spPr>
          <a:xfrm>
            <a:off x="11125200" y="296320"/>
            <a:ext cx="6781800" cy="9694360"/>
          </a:xfrm>
          <a:prstGeom prst="rect">
            <a:avLst/>
          </a:prstGeom>
        </p:spPr>
      </p:pic>
      <p:sp>
        <p:nvSpPr>
          <p:cNvPr id="6" name="TextBox 5">
            <a:extLst>
              <a:ext uri="{FF2B5EF4-FFF2-40B4-BE49-F238E27FC236}">
                <a16:creationId xmlns:a16="http://schemas.microsoft.com/office/drawing/2014/main" id="{C0B1A8C7-7744-6924-2ABE-52F01FF71F38}"/>
              </a:ext>
            </a:extLst>
          </p:cNvPr>
          <p:cNvSpPr txBox="1"/>
          <p:nvPr/>
        </p:nvSpPr>
        <p:spPr>
          <a:xfrm>
            <a:off x="755374" y="5295900"/>
            <a:ext cx="10169384" cy="3631763"/>
          </a:xfrm>
          <a:prstGeom prst="rect">
            <a:avLst/>
          </a:prstGeom>
          <a:noFill/>
        </p:spPr>
        <p:txBody>
          <a:bodyPr wrap="square" rtlCol="0">
            <a:spAutoFit/>
          </a:bodyPr>
          <a:lstStyle/>
          <a:p>
            <a:pPr algn="ctr"/>
            <a:r>
              <a:rPr lang="en-US" sz="11500" b="1" dirty="0"/>
              <a:t>North Shore Deanery </a:t>
            </a:r>
            <a:endParaRPr lang="en-AU" sz="11500" b="1" dirty="0"/>
          </a:p>
        </p:txBody>
      </p:sp>
      <p:pic>
        <p:nvPicPr>
          <p:cNvPr id="7" name="Picture 6">
            <a:extLst>
              <a:ext uri="{FF2B5EF4-FFF2-40B4-BE49-F238E27FC236}">
                <a16:creationId xmlns:a16="http://schemas.microsoft.com/office/drawing/2014/main" id="{1598F785-953A-B88E-3520-35445AC96EF9}"/>
              </a:ext>
            </a:extLst>
          </p:cNvPr>
          <p:cNvPicPr>
            <a:picLocks noChangeAspect="1"/>
          </p:cNvPicPr>
          <p:nvPr/>
        </p:nvPicPr>
        <p:blipFill rotWithShape="1">
          <a:blip r:embed="rId3"/>
          <a:srcRect l="13489" t="24172" r="2012" b="33172"/>
          <a:stretch/>
        </p:blipFill>
        <p:spPr>
          <a:xfrm>
            <a:off x="1110202" y="800100"/>
            <a:ext cx="9814556" cy="3505200"/>
          </a:xfrm>
          <a:prstGeom prst="rect">
            <a:avLst/>
          </a:prstGeom>
        </p:spPr>
      </p:pic>
    </p:spTree>
    <p:extLst>
      <p:ext uri="{BB962C8B-B14F-4D97-AF65-F5344CB8AC3E}">
        <p14:creationId xmlns:p14="http://schemas.microsoft.com/office/powerpoint/2010/main" val="25563015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676400" y="1101089"/>
            <a:ext cx="14435312" cy="9102716"/>
          </a:xfrm>
          <a:custGeom>
            <a:avLst/>
            <a:gdLst/>
            <a:ahLst/>
            <a:cxnLst/>
            <a:rect l="l" t="t" r="r" b="b"/>
            <a:pathLst>
              <a:path w="14435312" h="9102716">
                <a:moveTo>
                  <a:pt x="0" y="0"/>
                </a:moveTo>
                <a:lnTo>
                  <a:pt x="14435312" y="0"/>
                </a:lnTo>
                <a:lnTo>
                  <a:pt x="14435312" y="9102716"/>
                </a:lnTo>
                <a:lnTo>
                  <a:pt x="0" y="9102716"/>
                </a:lnTo>
                <a:lnTo>
                  <a:pt x="0" y="0"/>
                </a:lnTo>
                <a:close/>
              </a:path>
            </a:pathLst>
          </a:custGeom>
          <a:blipFill>
            <a:blip r:embed="rId2"/>
            <a:stretch>
              <a:fillRect l="-1210" t="-6605" b="-473"/>
            </a:stretch>
          </a:blipFill>
        </p:spPr>
        <p:txBody>
          <a:bodyPr/>
          <a:lstStyle/>
          <a:p>
            <a:endParaRPr lang="en-AU"/>
          </a:p>
        </p:txBody>
      </p:sp>
      <p:sp>
        <p:nvSpPr>
          <p:cNvPr id="3" name="Freeform 3"/>
          <p:cNvSpPr/>
          <p:nvPr/>
        </p:nvSpPr>
        <p:spPr>
          <a:xfrm rot="17141203">
            <a:off x="7907800" y="1614068"/>
            <a:ext cx="4555382" cy="2906817"/>
          </a:xfrm>
          <a:custGeom>
            <a:avLst/>
            <a:gdLst/>
            <a:ahLst/>
            <a:cxnLst/>
            <a:rect l="l" t="t" r="r" b="b"/>
            <a:pathLst>
              <a:path w="2948662" h="1728653">
                <a:moveTo>
                  <a:pt x="0" y="0"/>
                </a:moveTo>
                <a:lnTo>
                  <a:pt x="2948662" y="0"/>
                </a:lnTo>
                <a:lnTo>
                  <a:pt x="2948662" y="1728653"/>
                </a:lnTo>
                <a:lnTo>
                  <a:pt x="0" y="1728653"/>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AU"/>
          </a:p>
        </p:txBody>
      </p:sp>
      <p:sp>
        <p:nvSpPr>
          <p:cNvPr id="4" name="TextBox 4"/>
          <p:cNvSpPr txBox="1"/>
          <p:nvPr/>
        </p:nvSpPr>
        <p:spPr>
          <a:xfrm>
            <a:off x="177119" y="239862"/>
            <a:ext cx="7871484" cy="588785"/>
          </a:xfrm>
          <a:prstGeom prst="rect">
            <a:avLst/>
          </a:prstGeom>
        </p:spPr>
        <p:txBody>
          <a:bodyPr lIns="0" tIns="0" rIns="0" bIns="0" rtlCol="0" anchor="t">
            <a:spAutoFit/>
          </a:bodyPr>
          <a:lstStyle/>
          <a:p>
            <a:pPr algn="l">
              <a:lnSpc>
                <a:spcPts val="4887"/>
              </a:lnSpc>
            </a:pPr>
            <a:r>
              <a:rPr lang="en-US" sz="3491" b="1">
                <a:solidFill>
                  <a:srgbClr val="FF3131"/>
                </a:solidFill>
                <a:latin typeface="Canva Sans Bold"/>
                <a:ea typeface="Canva Sans Bold"/>
                <a:cs typeface="Canva Sans Bold"/>
                <a:sym typeface="Canva Sans Bold"/>
              </a:rPr>
              <a:t>As we journey forward</a:t>
            </a:r>
          </a:p>
        </p:txBody>
      </p:sp>
      <p:sp>
        <p:nvSpPr>
          <p:cNvPr id="5" name="TextBox 5"/>
          <p:cNvSpPr txBox="1"/>
          <p:nvPr/>
        </p:nvSpPr>
        <p:spPr>
          <a:xfrm>
            <a:off x="5262581" y="230337"/>
            <a:ext cx="8152825" cy="617312"/>
          </a:xfrm>
          <a:prstGeom prst="rect">
            <a:avLst/>
          </a:prstGeom>
        </p:spPr>
        <p:txBody>
          <a:bodyPr lIns="0" tIns="0" rIns="0" bIns="0" rtlCol="0" anchor="t">
            <a:spAutoFit/>
          </a:bodyPr>
          <a:lstStyle/>
          <a:p>
            <a:pPr algn="l">
              <a:lnSpc>
                <a:spcPts val="5062"/>
              </a:lnSpc>
            </a:pPr>
            <a:r>
              <a:rPr lang="en-US" sz="3616">
                <a:solidFill>
                  <a:srgbClr val="FF3131"/>
                </a:solidFill>
                <a:latin typeface="Breathing"/>
                <a:ea typeface="Breathing"/>
                <a:cs typeface="Breathing"/>
                <a:sym typeface="Breathing"/>
              </a:rPr>
              <a:t>together</a:t>
            </a:r>
          </a:p>
        </p:txBody>
      </p:sp>
      <p:sp>
        <p:nvSpPr>
          <p:cNvPr id="6" name="Freeform 6"/>
          <p:cNvSpPr/>
          <p:nvPr/>
        </p:nvSpPr>
        <p:spPr>
          <a:xfrm rot="-5400000">
            <a:off x="11634664" y="2355316"/>
            <a:ext cx="11249272" cy="6538639"/>
          </a:xfrm>
          <a:custGeom>
            <a:avLst/>
            <a:gdLst/>
            <a:ahLst/>
            <a:cxnLst/>
            <a:rect l="l" t="t" r="r" b="b"/>
            <a:pathLst>
              <a:path w="11249272" h="6538639">
                <a:moveTo>
                  <a:pt x="0" y="0"/>
                </a:moveTo>
                <a:lnTo>
                  <a:pt x="11249272" y="0"/>
                </a:lnTo>
                <a:lnTo>
                  <a:pt x="11249272" y="6538639"/>
                </a:lnTo>
                <a:lnTo>
                  <a:pt x="0" y="6538639"/>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AU"/>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4344788" y="2196402"/>
            <a:ext cx="10490277" cy="6097474"/>
          </a:xfrm>
          <a:custGeom>
            <a:avLst/>
            <a:gdLst/>
            <a:ahLst/>
            <a:cxnLst/>
            <a:rect l="l" t="t" r="r" b="b"/>
            <a:pathLst>
              <a:path w="10490277" h="6097474">
                <a:moveTo>
                  <a:pt x="0" y="0"/>
                </a:moveTo>
                <a:lnTo>
                  <a:pt x="10490277" y="0"/>
                </a:lnTo>
                <a:lnTo>
                  <a:pt x="10490277" y="6097474"/>
                </a:lnTo>
                <a:lnTo>
                  <a:pt x="0" y="609747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AU"/>
          </a:p>
        </p:txBody>
      </p:sp>
      <p:sp>
        <p:nvSpPr>
          <p:cNvPr id="3" name="TextBox 3"/>
          <p:cNvSpPr txBox="1"/>
          <p:nvPr/>
        </p:nvSpPr>
        <p:spPr>
          <a:xfrm>
            <a:off x="1450260" y="1628733"/>
            <a:ext cx="16113431" cy="9269650"/>
          </a:xfrm>
          <a:prstGeom prst="rect">
            <a:avLst/>
          </a:prstGeom>
        </p:spPr>
        <p:txBody>
          <a:bodyPr lIns="0" tIns="0" rIns="0" bIns="0" rtlCol="0" anchor="t">
            <a:spAutoFit/>
          </a:bodyPr>
          <a:lstStyle/>
          <a:p>
            <a:pPr algn="ctr">
              <a:lnSpc>
                <a:spcPts val="4226"/>
              </a:lnSpc>
            </a:pPr>
            <a:r>
              <a:rPr lang="en-US" sz="3018" b="1">
                <a:solidFill>
                  <a:srgbClr val="00BF63"/>
                </a:solidFill>
                <a:latin typeface="Canva Sans Bold"/>
                <a:ea typeface="Canva Sans Bold"/>
                <a:cs typeface="Canva Sans Bold"/>
                <a:sym typeface="Canva Sans Bold"/>
              </a:rPr>
              <a:t>We stand before you, Holy Spirit, as we gather together in Your name. </a:t>
            </a:r>
          </a:p>
          <a:p>
            <a:pPr algn="ctr">
              <a:lnSpc>
                <a:spcPts val="4226"/>
              </a:lnSpc>
            </a:pPr>
            <a:r>
              <a:rPr lang="en-US" sz="3018" b="1">
                <a:solidFill>
                  <a:srgbClr val="00BF63"/>
                </a:solidFill>
                <a:latin typeface="Canva Sans Bold"/>
                <a:ea typeface="Canva Sans Bold"/>
                <a:cs typeface="Canva Sans Bold"/>
                <a:sym typeface="Canva Sans Bold"/>
              </a:rPr>
              <a:t>With You alone to guide us, make Yourself at home in our hearts; </a:t>
            </a:r>
          </a:p>
          <a:p>
            <a:pPr algn="ctr">
              <a:lnSpc>
                <a:spcPts val="4226"/>
              </a:lnSpc>
            </a:pPr>
            <a:endParaRPr lang="en-US" sz="3018" b="1">
              <a:solidFill>
                <a:srgbClr val="00BF63"/>
              </a:solidFill>
              <a:latin typeface="Canva Sans Bold"/>
              <a:ea typeface="Canva Sans Bold"/>
              <a:cs typeface="Canva Sans Bold"/>
              <a:sym typeface="Canva Sans Bold"/>
            </a:endParaRPr>
          </a:p>
          <a:p>
            <a:pPr algn="ctr">
              <a:lnSpc>
                <a:spcPts val="4226"/>
              </a:lnSpc>
            </a:pPr>
            <a:r>
              <a:rPr lang="en-US" sz="3018" b="1">
                <a:solidFill>
                  <a:srgbClr val="00BF63"/>
                </a:solidFill>
                <a:latin typeface="Canva Sans Bold"/>
                <a:ea typeface="Canva Sans Bold"/>
                <a:cs typeface="Canva Sans Bold"/>
                <a:sym typeface="Canva Sans Bold"/>
              </a:rPr>
              <a:t>Teach us the way we must go and how we are to pursue it. </a:t>
            </a:r>
          </a:p>
          <a:p>
            <a:pPr algn="ctr">
              <a:lnSpc>
                <a:spcPts val="4226"/>
              </a:lnSpc>
            </a:pPr>
            <a:r>
              <a:rPr lang="en-US" sz="3018" b="1">
                <a:solidFill>
                  <a:srgbClr val="00BF63"/>
                </a:solidFill>
                <a:latin typeface="Canva Sans Bold"/>
                <a:ea typeface="Canva Sans Bold"/>
                <a:cs typeface="Canva Sans Bold"/>
                <a:sym typeface="Canva Sans Bold"/>
              </a:rPr>
              <a:t>We are weak and sinful; do not let us promote disorder.</a:t>
            </a:r>
          </a:p>
          <a:p>
            <a:pPr algn="ctr">
              <a:lnSpc>
                <a:spcPts val="4226"/>
              </a:lnSpc>
            </a:pPr>
            <a:endParaRPr lang="en-US" sz="3018" b="1">
              <a:solidFill>
                <a:srgbClr val="00BF63"/>
              </a:solidFill>
              <a:latin typeface="Canva Sans Bold"/>
              <a:ea typeface="Canva Sans Bold"/>
              <a:cs typeface="Canva Sans Bold"/>
              <a:sym typeface="Canva Sans Bold"/>
            </a:endParaRPr>
          </a:p>
          <a:p>
            <a:pPr algn="ctr">
              <a:lnSpc>
                <a:spcPts val="4226"/>
              </a:lnSpc>
            </a:pPr>
            <a:r>
              <a:rPr lang="en-US" sz="3018" b="1">
                <a:solidFill>
                  <a:srgbClr val="00BF63"/>
                </a:solidFill>
                <a:latin typeface="Canva Sans Bold"/>
                <a:ea typeface="Canva Sans Bold"/>
                <a:cs typeface="Canva Sans Bold"/>
                <a:sym typeface="Canva Sans Bold"/>
              </a:rPr>
              <a:t>Do not let ignorance lead us down the wrong path nor partiality </a:t>
            </a:r>
          </a:p>
          <a:p>
            <a:pPr algn="ctr">
              <a:lnSpc>
                <a:spcPts val="4226"/>
              </a:lnSpc>
            </a:pPr>
            <a:r>
              <a:rPr lang="en-US" sz="3018" b="1">
                <a:solidFill>
                  <a:srgbClr val="00BF63"/>
                </a:solidFill>
                <a:latin typeface="Canva Sans Bold"/>
                <a:ea typeface="Canva Sans Bold"/>
                <a:cs typeface="Canva Sans Bold"/>
                <a:sym typeface="Canva Sans Bold"/>
              </a:rPr>
              <a:t>influence our actions.</a:t>
            </a:r>
          </a:p>
          <a:p>
            <a:pPr algn="ctr">
              <a:lnSpc>
                <a:spcPts val="4226"/>
              </a:lnSpc>
            </a:pPr>
            <a:endParaRPr lang="en-US" sz="3018" b="1">
              <a:solidFill>
                <a:srgbClr val="00BF63"/>
              </a:solidFill>
              <a:latin typeface="Canva Sans Bold"/>
              <a:ea typeface="Canva Sans Bold"/>
              <a:cs typeface="Canva Sans Bold"/>
              <a:sym typeface="Canva Sans Bold"/>
            </a:endParaRPr>
          </a:p>
          <a:p>
            <a:pPr algn="ctr">
              <a:lnSpc>
                <a:spcPts val="4226"/>
              </a:lnSpc>
            </a:pPr>
            <a:r>
              <a:rPr lang="en-US" sz="3018" b="1">
                <a:solidFill>
                  <a:srgbClr val="00BF63"/>
                </a:solidFill>
                <a:latin typeface="Canva Sans Bold"/>
                <a:ea typeface="Canva Sans Bold"/>
                <a:cs typeface="Canva Sans Bold"/>
                <a:sym typeface="Canva Sans Bold"/>
              </a:rPr>
              <a:t>Let us find in You our unity so that we may journey together </a:t>
            </a:r>
          </a:p>
          <a:p>
            <a:pPr algn="ctr">
              <a:lnSpc>
                <a:spcPts val="4226"/>
              </a:lnSpc>
            </a:pPr>
            <a:r>
              <a:rPr lang="en-US" sz="3018" b="1">
                <a:solidFill>
                  <a:srgbClr val="00BF63"/>
                </a:solidFill>
                <a:latin typeface="Canva Sans Bold"/>
                <a:ea typeface="Canva Sans Bold"/>
                <a:cs typeface="Canva Sans Bold"/>
                <a:sym typeface="Canva Sans Bold"/>
              </a:rPr>
              <a:t>to eternal life and not stray from the way of truth and what is right.</a:t>
            </a:r>
          </a:p>
          <a:p>
            <a:pPr algn="ctr">
              <a:lnSpc>
                <a:spcPts val="4226"/>
              </a:lnSpc>
            </a:pPr>
            <a:endParaRPr lang="en-US" sz="3018" b="1">
              <a:solidFill>
                <a:srgbClr val="00BF63"/>
              </a:solidFill>
              <a:latin typeface="Canva Sans Bold"/>
              <a:ea typeface="Canva Sans Bold"/>
              <a:cs typeface="Canva Sans Bold"/>
              <a:sym typeface="Canva Sans Bold"/>
            </a:endParaRPr>
          </a:p>
          <a:p>
            <a:pPr algn="ctr">
              <a:lnSpc>
                <a:spcPts val="4226"/>
              </a:lnSpc>
            </a:pPr>
            <a:r>
              <a:rPr lang="en-US" sz="3018" b="1">
                <a:solidFill>
                  <a:srgbClr val="00BF63"/>
                </a:solidFill>
                <a:latin typeface="Canva Sans Bold"/>
                <a:ea typeface="Canva Sans Bold"/>
                <a:cs typeface="Canva Sans Bold"/>
                <a:sym typeface="Canva Sans Bold"/>
              </a:rPr>
              <a:t>All this we ask of You, who are at work in every place and time, </a:t>
            </a:r>
          </a:p>
          <a:p>
            <a:pPr algn="ctr">
              <a:lnSpc>
                <a:spcPts val="4226"/>
              </a:lnSpc>
            </a:pPr>
            <a:r>
              <a:rPr lang="en-US" sz="3018" b="1">
                <a:solidFill>
                  <a:srgbClr val="00BF63"/>
                </a:solidFill>
                <a:latin typeface="Canva Sans Bold"/>
                <a:ea typeface="Canva Sans Bold"/>
                <a:cs typeface="Canva Sans Bold"/>
                <a:sym typeface="Canva Sans Bold"/>
              </a:rPr>
              <a:t>in the communion of the Father and the Son, </a:t>
            </a:r>
          </a:p>
          <a:p>
            <a:pPr algn="ctr">
              <a:lnSpc>
                <a:spcPts val="4226"/>
              </a:lnSpc>
            </a:pPr>
            <a:r>
              <a:rPr lang="en-US" sz="3018" b="1">
                <a:solidFill>
                  <a:srgbClr val="00BF63"/>
                </a:solidFill>
                <a:latin typeface="Canva Sans Bold"/>
                <a:ea typeface="Canva Sans Bold"/>
                <a:cs typeface="Canva Sans Bold"/>
                <a:sym typeface="Canva Sans Bold"/>
              </a:rPr>
              <a:t>forever and ever.</a:t>
            </a:r>
          </a:p>
          <a:p>
            <a:pPr algn="ctr">
              <a:lnSpc>
                <a:spcPts val="4226"/>
              </a:lnSpc>
            </a:pPr>
            <a:r>
              <a:rPr lang="en-US" sz="3018" b="1">
                <a:solidFill>
                  <a:srgbClr val="00BF63"/>
                </a:solidFill>
                <a:latin typeface="Canva Sans Bold"/>
                <a:ea typeface="Canva Sans Bold"/>
                <a:cs typeface="Canva Sans Bold"/>
                <a:sym typeface="Canva Sans Bold"/>
              </a:rPr>
              <a:t>AMEN</a:t>
            </a:r>
          </a:p>
          <a:p>
            <a:pPr algn="ctr">
              <a:lnSpc>
                <a:spcPts val="2770"/>
              </a:lnSpc>
            </a:pPr>
            <a:r>
              <a:rPr lang="en-US" sz="1978" b="1">
                <a:solidFill>
                  <a:srgbClr val="00BF63"/>
                </a:solidFill>
                <a:latin typeface="Canva Sans Bold"/>
                <a:ea typeface="Canva Sans Bold"/>
                <a:cs typeface="Canva Sans Bold"/>
                <a:sym typeface="Canva Sans Bold"/>
              </a:rPr>
              <a:t> </a:t>
            </a:r>
          </a:p>
          <a:p>
            <a:pPr algn="ctr">
              <a:lnSpc>
                <a:spcPts val="2770"/>
              </a:lnSpc>
            </a:pPr>
            <a:endParaRPr lang="en-US" sz="1978" b="1">
              <a:solidFill>
                <a:srgbClr val="00BF63"/>
              </a:solidFill>
              <a:latin typeface="Canva Sans Bold"/>
              <a:ea typeface="Canva Sans Bold"/>
              <a:cs typeface="Canva Sans Bold"/>
              <a:sym typeface="Canva Sans Bold"/>
            </a:endParaRPr>
          </a:p>
        </p:txBody>
      </p:sp>
      <p:sp>
        <p:nvSpPr>
          <p:cNvPr id="4" name="TextBox 4"/>
          <p:cNvSpPr txBox="1"/>
          <p:nvPr/>
        </p:nvSpPr>
        <p:spPr>
          <a:xfrm>
            <a:off x="4714556" y="146046"/>
            <a:ext cx="8858889" cy="1217233"/>
          </a:xfrm>
          <a:prstGeom prst="rect">
            <a:avLst/>
          </a:prstGeom>
        </p:spPr>
        <p:txBody>
          <a:bodyPr lIns="0" tIns="0" rIns="0" bIns="0" rtlCol="0" anchor="t">
            <a:spAutoFit/>
          </a:bodyPr>
          <a:lstStyle/>
          <a:p>
            <a:pPr algn="ctr">
              <a:lnSpc>
                <a:spcPts val="9965"/>
              </a:lnSpc>
            </a:pPr>
            <a:r>
              <a:rPr lang="en-US" sz="7118">
                <a:solidFill>
                  <a:srgbClr val="00BF63"/>
                </a:solidFill>
                <a:latin typeface="Brittany"/>
                <a:ea typeface="Brittany"/>
                <a:cs typeface="Brittany"/>
                <a:sym typeface="Brittany"/>
              </a:rPr>
              <a:t>Adsumus Sancte Spiritus</a:t>
            </a:r>
            <a:r>
              <a:rPr lang="en-US" sz="7118">
                <a:solidFill>
                  <a:srgbClr val="000000"/>
                </a:solidFill>
                <a:latin typeface="Brittany"/>
                <a:ea typeface="Brittany"/>
                <a:cs typeface="Brittany"/>
                <a:sym typeface="Brittany"/>
              </a:rPr>
              <a:t>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8592783" y="564822"/>
            <a:ext cx="7148560" cy="11632273"/>
          </a:xfrm>
          <a:custGeom>
            <a:avLst/>
            <a:gdLst/>
            <a:ahLst/>
            <a:cxnLst/>
            <a:rect l="l" t="t" r="r" b="b"/>
            <a:pathLst>
              <a:path w="7148560" h="11632273">
                <a:moveTo>
                  <a:pt x="0" y="0"/>
                </a:moveTo>
                <a:lnTo>
                  <a:pt x="7148561" y="0"/>
                </a:lnTo>
                <a:lnTo>
                  <a:pt x="7148561" y="11632272"/>
                </a:lnTo>
                <a:lnTo>
                  <a:pt x="0" y="11632272"/>
                </a:lnTo>
                <a:lnTo>
                  <a:pt x="0" y="0"/>
                </a:lnTo>
                <a:close/>
              </a:path>
            </a:pathLst>
          </a:custGeom>
          <a:blipFill>
            <a:blip r:embed="rId3">
              <a:alphaModFix amt="81000"/>
              <a:extLst>
                <a:ext uri="{96DAC541-7B7A-43D3-8B79-37D633B846F1}">
                  <asvg:svgBlip xmlns:asvg="http://schemas.microsoft.com/office/drawing/2016/SVG/main" r:embed="rId4"/>
                </a:ext>
              </a:extLst>
            </a:blip>
            <a:stretch>
              <a:fillRect/>
            </a:stretch>
          </a:blipFill>
        </p:spPr>
        <p:txBody>
          <a:bodyPr/>
          <a:lstStyle/>
          <a:p>
            <a:endParaRPr lang="en-AU"/>
          </a:p>
        </p:txBody>
      </p:sp>
      <p:grpSp>
        <p:nvGrpSpPr>
          <p:cNvPr id="3" name="Group 3"/>
          <p:cNvGrpSpPr/>
          <p:nvPr/>
        </p:nvGrpSpPr>
        <p:grpSpPr>
          <a:xfrm>
            <a:off x="9063826" y="5445335"/>
            <a:ext cx="8483870" cy="2345627"/>
            <a:chOff x="0" y="0"/>
            <a:chExt cx="11311827" cy="3127502"/>
          </a:xfrm>
        </p:grpSpPr>
        <p:sp>
          <p:nvSpPr>
            <p:cNvPr id="4" name="Freeform 4"/>
            <p:cNvSpPr/>
            <p:nvPr/>
          </p:nvSpPr>
          <p:spPr>
            <a:xfrm>
              <a:off x="0" y="0"/>
              <a:ext cx="11311827" cy="2884516"/>
            </a:xfrm>
            <a:custGeom>
              <a:avLst/>
              <a:gdLst/>
              <a:ahLst/>
              <a:cxnLst/>
              <a:rect l="l" t="t" r="r" b="b"/>
              <a:pathLst>
                <a:path w="11311827" h="2884516">
                  <a:moveTo>
                    <a:pt x="0" y="0"/>
                  </a:moveTo>
                  <a:lnTo>
                    <a:pt x="11311827" y="0"/>
                  </a:lnTo>
                  <a:lnTo>
                    <a:pt x="11311827" y="2884516"/>
                  </a:lnTo>
                  <a:lnTo>
                    <a:pt x="0" y="288451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AU"/>
            </a:p>
          </p:txBody>
        </p:sp>
        <p:sp>
          <p:nvSpPr>
            <p:cNvPr id="5" name="TextBox 5"/>
            <p:cNvSpPr txBox="1"/>
            <p:nvPr/>
          </p:nvSpPr>
          <p:spPr>
            <a:xfrm>
              <a:off x="247853" y="681642"/>
              <a:ext cx="2341026" cy="2445860"/>
            </a:xfrm>
            <a:prstGeom prst="rect">
              <a:avLst/>
            </a:prstGeom>
          </p:spPr>
          <p:txBody>
            <a:bodyPr lIns="0" tIns="0" rIns="0" bIns="0" rtlCol="0" anchor="t">
              <a:spAutoFit/>
            </a:bodyPr>
            <a:lstStyle/>
            <a:p>
              <a:pPr algn="ctr">
                <a:lnSpc>
                  <a:spcPts val="4947"/>
                </a:lnSpc>
              </a:pPr>
              <a:r>
                <a:rPr lang="en-US" sz="3533" b="1">
                  <a:solidFill>
                    <a:srgbClr val="F4F4F4"/>
                  </a:solidFill>
                  <a:latin typeface="Canva Sans Bold"/>
                  <a:ea typeface="Canva Sans Bold"/>
                  <a:cs typeface="Canva Sans Bold"/>
                  <a:sym typeface="Canva Sans Bold"/>
                </a:rPr>
                <a:t>Round </a:t>
              </a:r>
            </a:p>
            <a:p>
              <a:pPr algn="ctr">
                <a:lnSpc>
                  <a:spcPts val="4947"/>
                </a:lnSpc>
              </a:pPr>
              <a:r>
                <a:rPr lang="en-US" sz="3533" b="1">
                  <a:solidFill>
                    <a:srgbClr val="F4F4F4"/>
                  </a:solidFill>
                  <a:latin typeface="Canva Sans Bold"/>
                  <a:ea typeface="Canva Sans Bold"/>
                  <a:cs typeface="Canva Sans Bold"/>
                  <a:sym typeface="Canva Sans Bold"/>
                </a:rPr>
                <a:t>1</a:t>
              </a:r>
            </a:p>
            <a:p>
              <a:pPr algn="ctr">
                <a:lnSpc>
                  <a:spcPts val="4947"/>
                </a:lnSpc>
              </a:pPr>
              <a:endParaRPr lang="en-US" sz="3533" b="1">
                <a:solidFill>
                  <a:srgbClr val="F4F4F4"/>
                </a:solidFill>
                <a:latin typeface="Canva Sans Bold"/>
                <a:ea typeface="Canva Sans Bold"/>
                <a:cs typeface="Canva Sans Bold"/>
                <a:sym typeface="Canva Sans Bold"/>
              </a:endParaRPr>
            </a:p>
          </p:txBody>
        </p:sp>
        <p:sp>
          <p:nvSpPr>
            <p:cNvPr id="6" name="TextBox 6"/>
            <p:cNvSpPr txBox="1"/>
            <p:nvPr/>
          </p:nvSpPr>
          <p:spPr>
            <a:xfrm>
              <a:off x="4485400" y="681642"/>
              <a:ext cx="2341026" cy="2445860"/>
            </a:xfrm>
            <a:prstGeom prst="rect">
              <a:avLst/>
            </a:prstGeom>
          </p:spPr>
          <p:txBody>
            <a:bodyPr lIns="0" tIns="0" rIns="0" bIns="0" rtlCol="0" anchor="t">
              <a:spAutoFit/>
            </a:bodyPr>
            <a:lstStyle/>
            <a:p>
              <a:pPr algn="ctr">
                <a:lnSpc>
                  <a:spcPts val="4947"/>
                </a:lnSpc>
              </a:pPr>
              <a:r>
                <a:rPr lang="en-US" sz="3533" b="1">
                  <a:solidFill>
                    <a:srgbClr val="F4F4F4"/>
                  </a:solidFill>
                  <a:latin typeface="Canva Sans Bold"/>
                  <a:ea typeface="Canva Sans Bold"/>
                  <a:cs typeface="Canva Sans Bold"/>
                  <a:sym typeface="Canva Sans Bold"/>
                </a:rPr>
                <a:t>Round </a:t>
              </a:r>
            </a:p>
            <a:p>
              <a:pPr algn="ctr">
                <a:lnSpc>
                  <a:spcPts val="4947"/>
                </a:lnSpc>
              </a:pPr>
              <a:r>
                <a:rPr lang="en-US" sz="3533" b="1">
                  <a:solidFill>
                    <a:srgbClr val="F4F4F4"/>
                  </a:solidFill>
                  <a:latin typeface="Canva Sans Bold"/>
                  <a:ea typeface="Canva Sans Bold"/>
                  <a:cs typeface="Canva Sans Bold"/>
                  <a:sym typeface="Canva Sans Bold"/>
                </a:rPr>
                <a:t>2</a:t>
              </a:r>
            </a:p>
            <a:p>
              <a:pPr algn="ctr">
                <a:lnSpc>
                  <a:spcPts val="4947"/>
                </a:lnSpc>
              </a:pPr>
              <a:endParaRPr lang="en-US" sz="3533" b="1">
                <a:solidFill>
                  <a:srgbClr val="F4F4F4"/>
                </a:solidFill>
                <a:latin typeface="Canva Sans Bold"/>
                <a:ea typeface="Canva Sans Bold"/>
                <a:cs typeface="Canva Sans Bold"/>
                <a:sym typeface="Canva Sans Bold"/>
              </a:endParaRPr>
            </a:p>
          </p:txBody>
        </p:sp>
        <p:sp>
          <p:nvSpPr>
            <p:cNvPr id="7" name="TextBox 7"/>
            <p:cNvSpPr txBox="1"/>
            <p:nvPr/>
          </p:nvSpPr>
          <p:spPr>
            <a:xfrm>
              <a:off x="8715544" y="681642"/>
              <a:ext cx="2341026" cy="2445860"/>
            </a:xfrm>
            <a:prstGeom prst="rect">
              <a:avLst/>
            </a:prstGeom>
          </p:spPr>
          <p:txBody>
            <a:bodyPr lIns="0" tIns="0" rIns="0" bIns="0" rtlCol="0" anchor="t">
              <a:spAutoFit/>
            </a:bodyPr>
            <a:lstStyle/>
            <a:p>
              <a:pPr algn="ctr">
                <a:lnSpc>
                  <a:spcPts val="4947"/>
                </a:lnSpc>
              </a:pPr>
              <a:r>
                <a:rPr lang="en-US" sz="3533" b="1">
                  <a:solidFill>
                    <a:srgbClr val="F4F4F4"/>
                  </a:solidFill>
                  <a:latin typeface="Canva Sans Bold"/>
                  <a:ea typeface="Canva Sans Bold"/>
                  <a:cs typeface="Canva Sans Bold"/>
                  <a:sym typeface="Canva Sans Bold"/>
                </a:rPr>
                <a:t>Round </a:t>
              </a:r>
            </a:p>
            <a:p>
              <a:pPr algn="ctr">
                <a:lnSpc>
                  <a:spcPts val="4947"/>
                </a:lnSpc>
              </a:pPr>
              <a:r>
                <a:rPr lang="en-US" sz="3533" b="1">
                  <a:solidFill>
                    <a:srgbClr val="F4F4F4"/>
                  </a:solidFill>
                  <a:latin typeface="Canva Sans Bold"/>
                  <a:ea typeface="Canva Sans Bold"/>
                  <a:cs typeface="Canva Sans Bold"/>
                  <a:sym typeface="Canva Sans Bold"/>
                </a:rPr>
                <a:t>3</a:t>
              </a:r>
            </a:p>
            <a:p>
              <a:pPr algn="ctr">
                <a:lnSpc>
                  <a:spcPts val="4947"/>
                </a:lnSpc>
              </a:pPr>
              <a:endParaRPr lang="en-US" sz="3533" b="1">
                <a:solidFill>
                  <a:srgbClr val="F4F4F4"/>
                </a:solidFill>
                <a:latin typeface="Canva Sans Bold"/>
                <a:ea typeface="Canva Sans Bold"/>
                <a:cs typeface="Canva Sans Bold"/>
                <a:sym typeface="Canva Sans Bold"/>
              </a:endParaRPr>
            </a:p>
          </p:txBody>
        </p:sp>
      </p:grpSp>
      <p:sp>
        <p:nvSpPr>
          <p:cNvPr id="8" name="Freeform 8"/>
          <p:cNvSpPr/>
          <p:nvPr/>
        </p:nvSpPr>
        <p:spPr>
          <a:xfrm>
            <a:off x="2998837" y="3844179"/>
            <a:ext cx="5759287" cy="5730491"/>
          </a:xfrm>
          <a:custGeom>
            <a:avLst/>
            <a:gdLst/>
            <a:ahLst/>
            <a:cxnLst/>
            <a:rect l="l" t="t" r="r" b="b"/>
            <a:pathLst>
              <a:path w="5759287" h="5730491">
                <a:moveTo>
                  <a:pt x="0" y="0"/>
                </a:moveTo>
                <a:lnTo>
                  <a:pt x="5759287" y="0"/>
                </a:lnTo>
                <a:lnTo>
                  <a:pt x="5759287" y="5730491"/>
                </a:lnTo>
                <a:lnTo>
                  <a:pt x="0" y="5730491"/>
                </a:lnTo>
                <a:lnTo>
                  <a:pt x="0" y="0"/>
                </a:lnTo>
                <a:close/>
              </a:path>
            </a:pathLst>
          </a:custGeom>
          <a:blipFill>
            <a:blip r:embed="rId7"/>
            <a:stretch>
              <a:fillRect/>
            </a:stretch>
          </a:blipFill>
        </p:spPr>
        <p:txBody>
          <a:bodyPr/>
          <a:lstStyle/>
          <a:p>
            <a:endParaRPr lang="en-AU" dirty="0"/>
          </a:p>
        </p:txBody>
      </p:sp>
      <p:sp>
        <p:nvSpPr>
          <p:cNvPr id="9" name="TextBox 9"/>
          <p:cNvSpPr txBox="1"/>
          <p:nvPr/>
        </p:nvSpPr>
        <p:spPr>
          <a:xfrm>
            <a:off x="3348113" y="3971450"/>
            <a:ext cx="302596" cy="770567"/>
          </a:xfrm>
          <a:prstGeom prst="rect">
            <a:avLst/>
          </a:prstGeom>
        </p:spPr>
        <p:txBody>
          <a:bodyPr wrap="square" lIns="0" tIns="0" rIns="0" bIns="0" rtlCol="0" anchor="t">
            <a:spAutoFit/>
          </a:bodyPr>
          <a:lstStyle/>
          <a:p>
            <a:pPr algn="ctr">
              <a:lnSpc>
                <a:spcPts val="6331"/>
              </a:lnSpc>
            </a:pPr>
            <a:r>
              <a:rPr lang="en-US" sz="4522" b="1" dirty="0">
                <a:latin typeface="Canva Sans Bold"/>
                <a:ea typeface="Canva Sans Bold"/>
                <a:cs typeface="Canva Sans Bold"/>
                <a:sym typeface="Canva Sans Bold"/>
              </a:rPr>
              <a:t>1</a:t>
            </a:r>
          </a:p>
        </p:txBody>
      </p:sp>
      <p:sp>
        <p:nvSpPr>
          <p:cNvPr id="10" name="TextBox 10"/>
          <p:cNvSpPr txBox="1"/>
          <p:nvPr/>
        </p:nvSpPr>
        <p:spPr>
          <a:xfrm>
            <a:off x="3339412" y="5057730"/>
            <a:ext cx="319998" cy="774373"/>
          </a:xfrm>
          <a:prstGeom prst="rect">
            <a:avLst/>
          </a:prstGeom>
        </p:spPr>
        <p:txBody>
          <a:bodyPr lIns="0" tIns="0" rIns="0" bIns="0" rtlCol="0" anchor="t">
            <a:spAutoFit/>
          </a:bodyPr>
          <a:lstStyle/>
          <a:p>
            <a:pPr algn="ctr">
              <a:lnSpc>
                <a:spcPts val="6331"/>
              </a:lnSpc>
            </a:pPr>
            <a:r>
              <a:rPr lang="en-US" sz="4522" b="1">
                <a:solidFill>
                  <a:srgbClr val="000000"/>
                </a:solidFill>
                <a:latin typeface="Canva Sans Bold"/>
                <a:ea typeface="Canva Sans Bold"/>
                <a:cs typeface="Canva Sans Bold"/>
                <a:sym typeface="Canva Sans Bold"/>
              </a:rPr>
              <a:t>2</a:t>
            </a:r>
          </a:p>
        </p:txBody>
      </p:sp>
      <p:sp>
        <p:nvSpPr>
          <p:cNvPr id="11" name="TextBox 11"/>
          <p:cNvSpPr txBox="1"/>
          <p:nvPr/>
        </p:nvSpPr>
        <p:spPr>
          <a:xfrm>
            <a:off x="3329704" y="6279376"/>
            <a:ext cx="339414" cy="774373"/>
          </a:xfrm>
          <a:prstGeom prst="rect">
            <a:avLst/>
          </a:prstGeom>
        </p:spPr>
        <p:txBody>
          <a:bodyPr lIns="0" tIns="0" rIns="0" bIns="0" rtlCol="0" anchor="t">
            <a:spAutoFit/>
          </a:bodyPr>
          <a:lstStyle/>
          <a:p>
            <a:pPr algn="ctr">
              <a:lnSpc>
                <a:spcPts val="6331"/>
              </a:lnSpc>
            </a:pPr>
            <a:r>
              <a:rPr lang="en-US" sz="4522" b="1">
                <a:solidFill>
                  <a:srgbClr val="000000"/>
                </a:solidFill>
                <a:latin typeface="Canva Sans Bold"/>
                <a:ea typeface="Canva Sans Bold"/>
                <a:cs typeface="Canva Sans Bold"/>
                <a:sym typeface="Canva Sans Bold"/>
              </a:rPr>
              <a:t>3</a:t>
            </a:r>
          </a:p>
        </p:txBody>
      </p:sp>
      <p:sp>
        <p:nvSpPr>
          <p:cNvPr id="12" name="TextBox 12"/>
          <p:cNvSpPr txBox="1"/>
          <p:nvPr/>
        </p:nvSpPr>
        <p:spPr>
          <a:xfrm>
            <a:off x="3320787" y="7360912"/>
            <a:ext cx="357248" cy="774373"/>
          </a:xfrm>
          <a:prstGeom prst="rect">
            <a:avLst/>
          </a:prstGeom>
        </p:spPr>
        <p:txBody>
          <a:bodyPr lIns="0" tIns="0" rIns="0" bIns="0" rtlCol="0" anchor="t">
            <a:spAutoFit/>
          </a:bodyPr>
          <a:lstStyle/>
          <a:p>
            <a:pPr algn="ctr">
              <a:lnSpc>
                <a:spcPts val="6331"/>
              </a:lnSpc>
            </a:pPr>
            <a:r>
              <a:rPr lang="en-US" sz="4522" b="1">
                <a:solidFill>
                  <a:srgbClr val="000000"/>
                </a:solidFill>
                <a:latin typeface="Canva Sans Bold"/>
                <a:ea typeface="Canva Sans Bold"/>
                <a:cs typeface="Canva Sans Bold"/>
                <a:sym typeface="Canva Sans Bold"/>
              </a:rPr>
              <a:t>4</a:t>
            </a:r>
          </a:p>
        </p:txBody>
      </p:sp>
      <p:sp>
        <p:nvSpPr>
          <p:cNvPr id="13" name="TextBox 13"/>
          <p:cNvSpPr txBox="1"/>
          <p:nvPr/>
        </p:nvSpPr>
        <p:spPr>
          <a:xfrm>
            <a:off x="3326612" y="8575163"/>
            <a:ext cx="345598" cy="774373"/>
          </a:xfrm>
          <a:prstGeom prst="rect">
            <a:avLst/>
          </a:prstGeom>
        </p:spPr>
        <p:txBody>
          <a:bodyPr lIns="0" tIns="0" rIns="0" bIns="0" rtlCol="0" anchor="t">
            <a:spAutoFit/>
          </a:bodyPr>
          <a:lstStyle/>
          <a:p>
            <a:pPr algn="ctr">
              <a:lnSpc>
                <a:spcPts val="6331"/>
              </a:lnSpc>
            </a:pPr>
            <a:r>
              <a:rPr lang="en-US" sz="4522" b="1">
                <a:solidFill>
                  <a:srgbClr val="000000"/>
                </a:solidFill>
                <a:latin typeface="Canva Sans Bold"/>
                <a:ea typeface="Canva Sans Bold"/>
                <a:cs typeface="Canva Sans Bold"/>
                <a:sym typeface="Canva Sans Bold"/>
              </a:rPr>
              <a:t>5</a:t>
            </a:r>
          </a:p>
        </p:txBody>
      </p:sp>
      <p:sp>
        <p:nvSpPr>
          <p:cNvPr id="14" name="TextBox 14"/>
          <p:cNvSpPr txBox="1"/>
          <p:nvPr/>
        </p:nvSpPr>
        <p:spPr>
          <a:xfrm>
            <a:off x="5478484" y="4111132"/>
            <a:ext cx="2699274" cy="523584"/>
          </a:xfrm>
          <a:prstGeom prst="rect">
            <a:avLst/>
          </a:prstGeom>
        </p:spPr>
        <p:txBody>
          <a:bodyPr lIns="0" tIns="0" rIns="0" bIns="0" rtlCol="0" anchor="t">
            <a:spAutoFit/>
          </a:bodyPr>
          <a:lstStyle/>
          <a:p>
            <a:pPr algn="ctr">
              <a:lnSpc>
                <a:spcPts val="4288"/>
              </a:lnSpc>
            </a:pPr>
            <a:r>
              <a:rPr lang="en-US" sz="3063" b="1">
                <a:solidFill>
                  <a:srgbClr val="000000"/>
                </a:solidFill>
                <a:latin typeface="Canva Sans Bold"/>
                <a:ea typeface="Canva Sans Bold"/>
                <a:cs typeface="Canva Sans Bold"/>
                <a:sym typeface="Canva Sans Bold"/>
              </a:rPr>
              <a:t>Pray together </a:t>
            </a:r>
          </a:p>
        </p:txBody>
      </p:sp>
      <p:sp>
        <p:nvSpPr>
          <p:cNvPr id="15" name="TextBox 15"/>
          <p:cNvSpPr txBox="1"/>
          <p:nvPr/>
        </p:nvSpPr>
        <p:spPr>
          <a:xfrm>
            <a:off x="5289603" y="5273336"/>
            <a:ext cx="2888155" cy="523584"/>
          </a:xfrm>
          <a:prstGeom prst="rect">
            <a:avLst/>
          </a:prstGeom>
        </p:spPr>
        <p:txBody>
          <a:bodyPr lIns="0" tIns="0" rIns="0" bIns="0" rtlCol="0" anchor="t">
            <a:spAutoFit/>
          </a:bodyPr>
          <a:lstStyle/>
          <a:p>
            <a:pPr algn="ctr">
              <a:lnSpc>
                <a:spcPts val="4288"/>
              </a:lnSpc>
            </a:pPr>
            <a:r>
              <a:rPr lang="en-US" sz="3063" b="1">
                <a:solidFill>
                  <a:srgbClr val="000000"/>
                </a:solidFill>
                <a:latin typeface="Canva Sans Bold"/>
                <a:ea typeface="Canva Sans Bold"/>
                <a:cs typeface="Canva Sans Bold"/>
                <a:sym typeface="Canva Sans Bold"/>
              </a:rPr>
              <a:t>Time to Reflect</a:t>
            </a:r>
          </a:p>
        </p:txBody>
      </p:sp>
      <p:sp>
        <p:nvSpPr>
          <p:cNvPr id="16" name="TextBox 16"/>
          <p:cNvSpPr txBox="1"/>
          <p:nvPr/>
        </p:nvSpPr>
        <p:spPr>
          <a:xfrm>
            <a:off x="5151522" y="6419058"/>
            <a:ext cx="3435900" cy="523584"/>
          </a:xfrm>
          <a:prstGeom prst="rect">
            <a:avLst/>
          </a:prstGeom>
        </p:spPr>
        <p:txBody>
          <a:bodyPr wrap="square" lIns="0" tIns="0" rIns="0" bIns="0" rtlCol="0" anchor="t">
            <a:spAutoFit/>
          </a:bodyPr>
          <a:lstStyle/>
          <a:p>
            <a:pPr algn="ctr">
              <a:lnSpc>
                <a:spcPts val="4288"/>
              </a:lnSpc>
            </a:pPr>
            <a:r>
              <a:rPr lang="en-US" sz="3063" b="1" dirty="0">
                <a:solidFill>
                  <a:srgbClr val="000000"/>
                </a:solidFill>
                <a:latin typeface="Canva Sans Bold"/>
                <a:ea typeface="Canva Sans Bold"/>
                <a:cs typeface="Canva Sans Bold"/>
                <a:sym typeface="Canva Sans Bold"/>
              </a:rPr>
              <a:t>Share and Listen</a:t>
            </a:r>
          </a:p>
        </p:txBody>
      </p:sp>
      <p:sp>
        <p:nvSpPr>
          <p:cNvPr id="17" name="TextBox 17"/>
          <p:cNvSpPr txBox="1"/>
          <p:nvPr/>
        </p:nvSpPr>
        <p:spPr>
          <a:xfrm>
            <a:off x="5192337" y="7566952"/>
            <a:ext cx="3123501" cy="523584"/>
          </a:xfrm>
          <a:prstGeom prst="rect">
            <a:avLst/>
          </a:prstGeom>
        </p:spPr>
        <p:txBody>
          <a:bodyPr lIns="0" tIns="0" rIns="0" bIns="0" rtlCol="0" anchor="t">
            <a:spAutoFit/>
          </a:bodyPr>
          <a:lstStyle/>
          <a:p>
            <a:pPr algn="ctr">
              <a:lnSpc>
                <a:spcPts val="4288"/>
              </a:lnSpc>
            </a:pPr>
            <a:r>
              <a:rPr lang="en-US" sz="3063" b="1">
                <a:solidFill>
                  <a:srgbClr val="000000"/>
                </a:solidFill>
                <a:latin typeface="Canva Sans Bold"/>
                <a:ea typeface="Canva Sans Bold"/>
                <a:cs typeface="Canva Sans Bold"/>
                <a:sym typeface="Canva Sans Bold"/>
              </a:rPr>
              <a:t>Group Response</a:t>
            </a:r>
          </a:p>
        </p:txBody>
      </p:sp>
      <p:sp>
        <p:nvSpPr>
          <p:cNvPr id="18" name="TextBox 18"/>
          <p:cNvSpPr txBox="1"/>
          <p:nvPr/>
        </p:nvSpPr>
        <p:spPr>
          <a:xfrm>
            <a:off x="4963532" y="8714846"/>
            <a:ext cx="3647953" cy="523584"/>
          </a:xfrm>
          <a:prstGeom prst="rect">
            <a:avLst/>
          </a:prstGeom>
        </p:spPr>
        <p:txBody>
          <a:bodyPr wrap="square" lIns="0" tIns="0" rIns="0" bIns="0" rtlCol="0" anchor="t">
            <a:spAutoFit/>
          </a:bodyPr>
          <a:lstStyle/>
          <a:p>
            <a:pPr algn="ctr">
              <a:lnSpc>
                <a:spcPts val="4288"/>
              </a:lnSpc>
            </a:pPr>
            <a:r>
              <a:rPr lang="en-US" sz="3063" b="1" dirty="0">
                <a:solidFill>
                  <a:srgbClr val="000000"/>
                </a:solidFill>
                <a:latin typeface="Canva Sans Bold"/>
                <a:ea typeface="Canva Sans Bold"/>
                <a:cs typeface="Canva Sans Bold"/>
                <a:sym typeface="Canva Sans Bold"/>
              </a:rPr>
              <a:t>Pray and Respond</a:t>
            </a:r>
          </a:p>
        </p:txBody>
      </p:sp>
      <p:grpSp>
        <p:nvGrpSpPr>
          <p:cNvPr id="19" name="Group 19"/>
          <p:cNvGrpSpPr/>
          <p:nvPr/>
        </p:nvGrpSpPr>
        <p:grpSpPr>
          <a:xfrm>
            <a:off x="868352" y="571785"/>
            <a:ext cx="16390948" cy="2475948"/>
            <a:chOff x="0" y="-180975"/>
            <a:chExt cx="21854597" cy="3301263"/>
          </a:xfrm>
        </p:grpSpPr>
        <p:sp>
          <p:nvSpPr>
            <p:cNvPr id="20" name="TextBox 20"/>
            <p:cNvSpPr txBox="1"/>
            <p:nvPr/>
          </p:nvSpPr>
          <p:spPr>
            <a:xfrm>
              <a:off x="0" y="2266379"/>
              <a:ext cx="21854597" cy="853909"/>
            </a:xfrm>
            <a:prstGeom prst="rect">
              <a:avLst/>
            </a:prstGeom>
          </p:spPr>
          <p:txBody>
            <a:bodyPr lIns="0" tIns="0" rIns="0" bIns="0" rtlCol="0" anchor="t">
              <a:spAutoFit/>
            </a:bodyPr>
            <a:lstStyle/>
            <a:p>
              <a:pPr algn="l">
                <a:lnSpc>
                  <a:spcPts val="4479"/>
                </a:lnSpc>
                <a:spcBef>
                  <a:spcPct val="0"/>
                </a:spcBef>
              </a:pPr>
              <a:r>
                <a:rPr lang="en-US" sz="5400" b="1" dirty="0">
                  <a:solidFill>
                    <a:srgbClr val="00BF63"/>
                  </a:solidFill>
                  <a:latin typeface="HK Grotesk Light"/>
                  <a:ea typeface="HK Grotesk Light"/>
                  <a:cs typeface="HK Grotesk Light"/>
                  <a:sym typeface="HK Grotesk Light"/>
                </a:rPr>
                <a:t>Five-Step Process</a:t>
              </a:r>
            </a:p>
          </p:txBody>
        </p:sp>
        <p:sp>
          <p:nvSpPr>
            <p:cNvPr id="21" name="TextBox 21"/>
            <p:cNvSpPr txBox="1"/>
            <p:nvPr/>
          </p:nvSpPr>
          <p:spPr>
            <a:xfrm>
              <a:off x="0" y="-180975"/>
              <a:ext cx="21854597" cy="2009640"/>
            </a:xfrm>
            <a:prstGeom prst="rect">
              <a:avLst/>
            </a:prstGeom>
          </p:spPr>
          <p:txBody>
            <a:bodyPr lIns="0" tIns="0" rIns="0" bIns="0" rtlCol="0" anchor="t">
              <a:spAutoFit/>
            </a:bodyPr>
            <a:lstStyle/>
            <a:p>
              <a:pPr marL="0" lvl="0" indent="0" algn="l">
                <a:lnSpc>
                  <a:spcPts val="11700"/>
                </a:lnSpc>
                <a:spcBef>
                  <a:spcPct val="0"/>
                </a:spcBef>
              </a:pPr>
              <a:r>
                <a:rPr lang="en-US" sz="9000" spc="-270">
                  <a:solidFill>
                    <a:srgbClr val="00BF63"/>
                  </a:solidFill>
                  <a:latin typeface="Hatton"/>
                  <a:ea typeface="Hatton"/>
                  <a:cs typeface="Hatton"/>
                  <a:sym typeface="Hatton"/>
                </a:rPr>
                <a:t>Consultation Forum</a:t>
              </a:r>
            </a:p>
          </p:txBody>
        </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028700" y="892969"/>
            <a:ext cx="16878300" cy="2985450"/>
            <a:chOff x="0" y="-180975"/>
            <a:chExt cx="21126740" cy="3980597"/>
          </a:xfrm>
        </p:grpSpPr>
        <p:sp>
          <p:nvSpPr>
            <p:cNvPr id="3" name="TextBox 3"/>
            <p:cNvSpPr txBox="1"/>
            <p:nvPr/>
          </p:nvSpPr>
          <p:spPr>
            <a:xfrm>
              <a:off x="0" y="2437028"/>
              <a:ext cx="21126740" cy="1362594"/>
            </a:xfrm>
            <a:prstGeom prst="rect">
              <a:avLst/>
            </a:prstGeom>
          </p:spPr>
          <p:txBody>
            <a:bodyPr lIns="0" tIns="0" rIns="0" bIns="0" rtlCol="0" anchor="t">
              <a:spAutoFit/>
            </a:bodyPr>
            <a:lstStyle/>
            <a:p>
              <a:pPr algn="l">
                <a:lnSpc>
                  <a:spcPts val="3779"/>
                </a:lnSpc>
                <a:spcBef>
                  <a:spcPct val="0"/>
                </a:spcBef>
              </a:pPr>
              <a:r>
                <a:rPr lang="en-US" sz="4400" dirty="0">
                  <a:solidFill>
                    <a:srgbClr val="00BF63"/>
                  </a:solidFill>
                  <a:latin typeface="HK Grotesk Light"/>
                  <a:ea typeface="HK Grotesk Light"/>
                  <a:cs typeface="HK Grotesk Light"/>
                  <a:sym typeface="HK Grotesk Light"/>
                </a:rPr>
                <a:t>Integrates active listening, intentional speaking, moments of silence and respect for each participant’s input.</a:t>
              </a:r>
            </a:p>
          </p:txBody>
        </p:sp>
        <p:sp>
          <p:nvSpPr>
            <p:cNvPr id="4" name="TextBox 4"/>
            <p:cNvSpPr txBox="1"/>
            <p:nvPr/>
          </p:nvSpPr>
          <p:spPr>
            <a:xfrm>
              <a:off x="0" y="-180975"/>
              <a:ext cx="21126740" cy="2161240"/>
            </a:xfrm>
            <a:prstGeom prst="rect">
              <a:avLst/>
            </a:prstGeom>
          </p:spPr>
          <p:txBody>
            <a:bodyPr lIns="0" tIns="0" rIns="0" bIns="0" rtlCol="0" anchor="t">
              <a:spAutoFit/>
            </a:bodyPr>
            <a:lstStyle/>
            <a:p>
              <a:pPr marL="0" lvl="0" indent="0" algn="l">
                <a:lnSpc>
                  <a:spcPts val="12739"/>
                </a:lnSpc>
                <a:spcBef>
                  <a:spcPct val="0"/>
                </a:spcBef>
              </a:pPr>
              <a:r>
                <a:rPr lang="en-US" sz="9799" spc="-293">
                  <a:solidFill>
                    <a:srgbClr val="00BF63"/>
                  </a:solidFill>
                  <a:latin typeface="Hatton"/>
                  <a:ea typeface="Hatton"/>
                  <a:cs typeface="Hatton"/>
                  <a:sym typeface="Hatton"/>
                </a:rPr>
                <a:t>Conversation in the Spirit</a:t>
              </a:r>
            </a:p>
          </p:txBody>
        </p:sp>
      </p:grpSp>
      <p:sp>
        <p:nvSpPr>
          <p:cNvPr id="5" name="Freeform 5"/>
          <p:cNvSpPr/>
          <p:nvPr/>
        </p:nvSpPr>
        <p:spPr>
          <a:xfrm>
            <a:off x="11650222" y="3590576"/>
            <a:ext cx="4773688" cy="6696424"/>
          </a:xfrm>
          <a:custGeom>
            <a:avLst/>
            <a:gdLst/>
            <a:ahLst/>
            <a:cxnLst/>
            <a:rect l="l" t="t" r="r" b="b"/>
            <a:pathLst>
              <a:path w="4773688" h="6696424">
                <a:moveTo>
                  <a:pt x="0" y="0"/>
                </a:moveTo>
                <a:lnTo>
                  <a:pt x="4773688" y="0"/>
                </a:lnTo>
                <a:lnTo>
                  <a:pt x="4773688" y="6696424"/>
                </a:lnTo>
                <a:lnTo>
                  <a:pt x="0" y="6696424"/>
                </a:lnTo>
                <a:lnTo>
                  <a:pt x="0" y="0"/>
                </a:lnTo>
                <a:close/>
              </a:path>
            </a:pathLst>
          </a:custGeom>
          <a:blipFill>
            <a:blip r:embed="rId3"/>
            <a:stretch>
              <a:fillRect/>
            </a:stretch>
          </a:blipFill>
        </p:spPr>
        <p:txBody>
          <a:bodyPr/>
          <a:lstStyle/>
          <a:p>
            <a:endParaRPr lang="en-AU"/>
          </a:p>
        </p:txBody>
      </p:sp>
      <p:sp>
        <p:nvSpPr>
          <p:cNvPr id="6" name="Freeform 6"/>
          <p:cNvSpPr/>
          <p:nvPr/>
        </p:nvSpPr>
        <p:spPr>
          <a:xfrm rot="-5400000">
            <a:off x="2952922" y="1405497"/>
            <a:ext cx="6696424" cy="10896548"/>
          </a:xfrm>
          <a:custGeom>
            <a:avLst/>
            <a:gdLst/>
            <a:ahLst/>
            <a:cxnLst/>
            <a:rect l="l" t="t" r="r" b="b"/>
            <a:pathLst>
              <a:path w="6696424" h="10896548">
                <a:moveTo>
                  <a:pt x="0" y="0"/>
                </a:moveTo>
                <a:lnTo>
                  <a:pt x="6696425" y="0"/>
                </a:lnTo>
                <a:lnTo>
                  <a:pt x="6696425" y="10896548"/>
                </a:lnTo>
                <a:lnTo>
                  <a:pt x="0" y="10896548"/>
                </a:lnTo>
                <a:lnTo>
                  <a:pt x="0" y="0"/>
                </a:lnTo>
                <a:close/>
              </a:path>
            </a:pathLst>
          </a:custGeom>
          <a:blipFill>
            <a:blip r:embed="rId4">
              <a:alphaModFix amt="81000"/>
              <a:extLst>
                <a:ext uri="{96DAC541-7B7A-43D3-8B79-37D633B846F1}">
                  <asvg:svgBlip xmlns:asvg="http://schemas.microsoft.com/office/drawing/2016/SVG/main" r:embed="rId5"/>
                </a:ext>
              </a:extLst>
            </a:blip>
            <a:stretch>
              <a:fillRect/>
            </a:stretch>
          </a:blipFill>
        </p:spPr>
        <p:txBody>
          <a:bodyPr/>
          <a:lstStyle/>
          <a:p>
            <a:endParaRPr lang="en-AU"/>
          </a:p>
        </p:txBody>
      </p:sp>
      <p:sp>
        <p:nvSpPr>
          <p:cNvPr id="7" name="Freeform 7"/>
          <p:cNvSpPr/>
          <p:nvPr/>
        </p:nvSpPr>
        <p:spPr>
          <a:xfrm>
            <a:off x="3861022" y="6095086"/>
            <a:ext cx="7789200" cy="1986246"/>
          </a:xfrm>
          <a:custGeom>
            <a:avLst/>
            <a:gdLst/>
            <a:ahLst/>
            <a:cxnLst/>
            <a:rect l="l" t="t" r="r" b="b"/>
            <a:pathLst>
              <a:path w="7789200" h="1986246">
                <a:moveTo>
                  <a:pt x="0" y="0"/>
                </a:moveTo>
                <a:lnTo>
                  <a:pt x="7789200" y="0"/>
                </a:lnTo>
                <a:lnTo>
                  <a:pt x="7789200" y="1986246"/>
                </a:lnTo>
                <a:lnTo>
                  <a:pt x="0" y="1986246"/>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AU"/>
          </a:p>
        </p:txBody>
      </p:sp>
      <p:sp>
        <p:nvSpPr>
          <p:cNvPr id="8" name="TextBox 8"/>
          <p:cNvSpPr txBox="1"/>
          <p:nvPr/>
        </p:nvSpPr>
        <p:spPr>
          <a:xfrm>
            <a:off x="4031691" y="6543694"/>
            <a:ext cx="1612005" cy="1704956"/>
          </a:xfrm>
          <a:prstGeom prst="rect">
            <a:avLst/>
          </a:prstGeom>
        </p:spPr>
        <p:txBody>
          <a:bodyPr lIns="0" tIns="0" rIns="0" bIns="0" rtlCol="0" anchor="t">
            <a:spAutoFit/>
          </a:bodyPr>
          <a:lstStyle/>
          <a:p>
            <a:pPr algn="ctr">
              <a:lnSpc>
                <a:spcPts val="4541"/>
              </a:lnSpc>
            </a:pPr>
            <a:r>
              <a:rPr lang="en-US" sz="3244" b="1">
                <a:solidFill>
                  <a:srgbClr val="F4F4F4"/>
                </a:solidFill>
                <a:latin typeface="Canva Sans Bold"/>
                <a:ea typeface="Canva Sans Bold"/>
                <a:cs typeface="Canva Sans Bold"/>
                <a:sym typeface="Canva Sans Bold"/>
              </a:rPr>
              <a:t>Round </a:t>
            </a:r>
          </a:p>
          <a:p>
            <a:pPr algn="ctr">
              <a:lnSpc>
                <a:spcPts val="4541"/>
              </a:lnSpc>
            </a:pPr>
            <a:r>
              <a:rPr lang="en-US" sz="3244" b="1">
                <a:solidFill>
                  <a:srgbClr val="F4F4F4"/>
                </a:solidFill>
                <a:latin typeface="Canva Sans Bold"/>
                <a:ea typeface="Canva Sans Bold"/>
                <a:cs typeface="Canva Sans Bold"/>
                <a:sym typeface="Canva Sans Bold"/>
              </a:rPr>
              <a:t>1</a:t>
            </a:r>
          </a:p>
          <a:p>
            <a:pPr algn="ctr">
              <a:lnSpc>
                <a:spcPts val="4541"/>
              </a:lnSpc>
            </a:pPr>
            <a:endParaRPr lang="en-US" sz="3244" b="1">
              <a:solidFill>
                <a:srgbClr val="F4F4F4"/>
              </a:solidFill>
              <a:latin typeface="Canva Sans Bold"/>
              <a:ea typeface="Canva Sans Bold"/>
              <a:cs typeface="Canva Sans Bold"/>
              <a:sym typeface="Canva Sans Bold"/>
            </a:endParaRPr>
          </a:p>
        </p:txBody>
      </p:sp>
      <p:sp>
        <p:nvSpPr>
          <p:cNvPr id="9" name="TextBox 9"/>
          <p:cNvSpPr txBox="1"/>
          <p:nvPr/>
        </p:nvSpPr>
        <p:spPr>
          <a:xfrm>
            <a:off x="6949620" y="6543694"/>
            <a:ext cx="1612005" cy="1704956"/>
          </a:xfrm>
          <a:prstGeom prst="rect">
            <a:avLst/>
          </a:prstGeom>
        </p:spPr>
        <p:txBody>
          <a:bodyPr lIns="0" tIns="0" rIns="0" bIns="0" rtlCol="0" anchor="t">
            <a:spAutoFit/>
          </a:bodyPr>
          <a:lstStyle/>
          <a:p>
            <a:pPr algn="ctr">
              <a:lnSpc>
                <a:spcPts val="4541"/>
              </a:lnSpc>
            </a:pPr>
            <a:r>
              <a:rPr lang="en-US" sz="3244" b="1">
                <a:solidFill>
                  <a:srgbClr val="F4F4F4"/>
                </a:solidFill>
                <a:latin typeface="Canva Sans Bold"/>
                <a:ea typeface="Canva Sans Bold"/>
                <a:cs typeface="Canva Sans Bold"/>
                <a:sym typeface="Canva Sans Bold"/>
              </a:rPr>
              <a:t>Round </a:t>
            </a:r>
          </a:p>
          <a:p>
            <a:pPr algn="ctr">
              <a:lnSpc>
                <a:spcPts val="4541"/>
              </a:lnSpc>
            </a:pPr>
            <a:r>
              <a:rPr lang="en-US" sz="3244" b="1">
                <a:solidFill>
                  <a:srgbClr val="F4F4F4"/>
                </a:solidFill>
                <a:latin typeface="Canva Sans Bold"/>
                <a:ea typeface="Canva Sans Bold"/>
                <a:cs typeface="Canva Sans Bold"/>
                <a:sym typeface="Canva Sans Bold"/>
              </a:rPr>
              <a:t>2</a:t>
            </a:r>
          </a:p>
          <a:p>
            <a:pPr algn="ctr">
              <a:lnSpc>
                <a:spcPts val="4541"/>
              </a:lnSpc>
            </a:pPr>
            <a:endParaRPr lang="en-US" sz="3244" b="1">
              <a:solidFill>
                <a:srgbClr val="F4F4F4"/>
              </a:solidFill>
              <a:latin typeface="Canva Sans Bold"/>
              <a:ea typeface="Canva Sans Bold"/>
              <a:cs typeface="Canva Sans Bold"/>
              <a:sym typeface="Canva Sans Bold"/>
            </a:endParaRPr>
          </a:p>
        </p:txBody>
      </p:sp>
      <p:sp>
        <p:nvSpPr>
          <p:cNvPr id="10" name="TextBox 10"/>
          <p:cNvSpPr txBox="1"/>
          <p:nvPr/>
        </p:nvSpPr>
        <p:spPr>
          <a:xfrm>
            <a:off x="9862450" y="6543694"/>
            <a:ext cx="1612005" cy="1704956"/>
          </a:xfrm>
          <a:prstGeom prst="rect">
            <a:avLst/>
          </a:prstGeom>
        </p:spPr>
        <p:txBody>
          <a:bodyPr lIns="0" tIns="0" rIns="0" bIns="0" rtlCol="0" anchor="t">
            <a:spAutoFit/>
          </a:bodyPr>
          <a:lstStyle/>
          <a:p>
            <a:pPr algn="ctr">
              <a:lnSpc>
                <a:spcPts val="4541"/>
              </a:lnSpc>
            </a:pPr>
            <a:r>
              <a:rPr lang="en-US" sz="3244" b="1">
                <a:solidFill>
                  <a:srgbClr val="F4F4F4"/>
                </a:solidFill>
                <a:latin typeface="Canva Sans Bold"/>
                <a:ea typeface="Canva Sans Bold"/>
                <a:cs typeface="Canva Sans Bold"/>
                <a:sym typeface="Canva Sans Bold"/>
              </a:rPr>
              <a:t>Round </a:t>
            </a:r>
          </a:p>
          <a:p>
            <a:pPr algn="ctr">
              <a:lnSpc>
                <a:spcPts val="4541"/>
              </a:lnSpc>
            </a:pPr>
            <a:r>
              <a:rPr lang="en-US" sz="3244" b="1">
                <a:solidFill>
                  <a:srgbClr val="F4F4F4"/>
                </a:solidFill>
                <a:latin typeface="Canva Sans Bold"/>
                <a:ea typeface="Canva Sans Bold"/>
                <a:cs typeface="Canva Sans Bold"/>
                <a:sym typeface="Canva Sans Bold"/>
              </a:rPr>
              <a:t>3</a:t>
            </a:r>
          </a:p>
          <a:p>
            <a:pPr algn="ctr">
              <a:lnSpc>
                <a:spcPts val="4541"/>
              </a:lnSpc>
            </a:pPr>
            <a:endParaRPr lang="en-US" sz="3244" b="1">
              <a:solidFill>
                <a:srgbClr val="F4F4F4"/>
              </a:solidFill>
              <a:latin typeface="Canva Sans Bold"/>
              <a:ea typeface="Canva Sans Bold"/>
              <a:cs typeface="Canva Sans Bold"/>
              <a:sym typeface="Canva Sans Bold"/>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028700" y="892969"/>
            <a:ext cx="17106900" cy="3000839"/>
            <a:chOff x="0" y="-180975"/>
            <a:chExt cx="21126740" cy="4001115"/>
          </a:xfrm>
        </p:grpSpPr>
        <p:sp>
          <p:nvSpPr>
            <p:cNvPr id="3" name="TextBox 3"/>
            <p:cNvSpPr txBox="1"/>
            <p:nvPr/>
          </p:nvSpPr>
          <p:spPr>
            <a:xfrm>
              <a:off x="0" y="2437028"/>
              <a:ext cx="21126740" cy="1383112"/>
            </a:xfrm>
            <a:prstGeom prst="rect">
              <a:avLst/>
            </a:prstGeom>
          </p:spPr>
          <p:txBody>
            <a:bodyPr lIns="0" tIns="0" rIns="0" bIns="0" rtlCol="0" anchor="t">
              <a:spAutoFit/>
            </a:bodyPr>
            <a:lstStyle/>
            <a:p>
              <a:pPr algn="l">
                <a:lnSpc>
                  <a:spcPts val="3779"/>
                </a:lnSpc>
                <a:spcBef>
                  <a:spcPct val="0"/>
                </a:spcBef>
              </a:pPr>
              <a:r>
                <a:rPr lang="en-US" sz="4400" dirty="0">
                  <a:solidFill>
                    <a:srgbClr val="00BF63"/>
                  </a:solidFill>
                  <a:latin typeface="HK Grotesk Light"/>
                  <a:ea typeface="HK Grotesk Light"/>
                  <a:cs typeface="HK Grotesk Light"/>
                  <a:sym typeface="HK Grotesk Light"/>
                </a:rPr>
                <a:t>Integrates active listening, intentional speaking, moments of silence and respect for each participant’s input.</a:t>
              </a:r>
            </a:p>
          </p:txBody>
        </p:sp>
        <p:sp>
          <p:nvSpPr>
            <p:cNvPr id="4" name="TextBox 4"/>
            <p:cNvSpPr txBox="1"/>
            <p:nvPr/>
          </p:nvSpPr>
          <p:spPr>
            <a:xfrm>
              <a:off x="0" y="-180975"/>
              <a:ext cx="21126740" cy="2161240"/>
            </a:xfrm>
            <a:prstGeom prst="rect">
              <a:avLst/>
            </a:prstGeom>
          </p:spPr>
          <p:txBody>
            <a:bodyPr lIns="0" tIns="0" rIns="0" bIns="0" rtlCol="0" anchor="t">
              <a:spAutoFit/>
            </a:bodyPr>
            <a:lstStyle/>
            <a:p>
              <a:pPr marL="0" lvl="0" indent="0" algn="l">
                <a:lnSpc>
                  <a:spcPts val="12739"/>
                </a:lnSpc>
                <a:spcBef>
                  <a:spcPct val="0"/>
                </a:spcBef>
              </a:pPr>
              <a:r>
                <a:rPr lang="en-US" sz="9799" spc="-293" dirty="0">
                  <a:solidFill>
                    <a:srgbClr val="00BF63"/>
                  </a:solidFill>
                  <a:latin typeface="Hatton"/>
                  <a:ea typeface="Hatton"/>
                  <a:cs typeface="Hatton"/>
                  <a:sym typeface="Hatton"/>
                </a:rPr>
                <a:t>Conversation in the Spirit</a:t>
              </a:r>
            </a:p>
          </p:txBody>
        </p:sp>
      </p:grpSp>
      <p:sp>
        <p:nvSpPr>
          <p:cNvPr id="5" name="Freeform 5"/>
          <p:cNvSpPr/>
          <p:nvPr/>
        </p:nvSpPr>
        <p:spPr>
          <a:xfrm rot="-5400000">
            <a:off x="2952922" y="1405497"/>
            <a:ext cx="6696424" cy="10896548"/>
          </a:xfrm>
          <a:custGeom>
            <a:avLst/>
            <a:gdLst/>
            <a:ahLst/>
            <a:cxnLst/>
            <a:rect l="l" t="t" r="r" b="b"/>
            <a:pathLst>
              <a:path w="6696424" h="10896548">
                <a:moveTo>
                  <a:pt x="0" y="0"/>
                </a:moveTo>
                <a:lnTo>
                  <a:pt x="6696425" y="0"/>
                </a:lnTo>
                <a:lnTo>
                  <a:pt x="6696425" y="10896548"/>
                </a:lnTo>
                <a:lnTo>
                  <a:pt x="0" y="10896548"/>
                </a:lnTo>
                <a:lnTo>
                  <a:pt x="0" y="0"/>
                </a:lnTo>
                <a:close/>
              </a:path>
            </a:pathLst>
          </a:custGeom>
          <a:blipFill>
            <a:blip r:embed="rId3">
              <a:alphaModFix amt="81000"/>
              <a:extLst>
                <a:ext uri="{96DAC541-7B7A-43D3-8B79-37D633B846F1}">
                  <asvg:svgBlip xmlns:asvg="http://schemas.microsoft.com/office/drawing/2016/SVG/main" r:embed="rId4"/>
                </a:ext>
              </a:extLst>
            </a:blip>
            <a:stretch>
              <a:fillRect/>
            </a:stretch>
          </a:blipFill>
        </p:spPr>
        <p:txBody>
          <a:bodyPr/>
          <a:lstStyle/>
          <a:p>
            <a:endParaRPr lang="en-AU"/>
          </a:p>
        </p:txBody>
      </p:sp>
      <p:sp>
        <p:nvSpPr>
          <p:cNvPr id="6" name="Freeform 6"/>
          <p:cNvSpPr/>
          <p:nvPr/>
        </p:nvSpPr>
        <p:spPr>
          <a:xfrm>
            <a:off x="3861022" y="6095086"/>
            <a:ext cx="7789200" cy="1986246"/>
          </a:xfrm>
          <a:custGeom>
            <a:avLst/>
            <a:gdLst/>
            <a:ahLst/>
            <a:cxnLst/>
            <a:rect l="l" t="t" r="r" b="b"/>
            <a:pathLst>
              <a:path w="7789200" h="1986246">
                <a:moveTo>
                  <a:pt x="0" y="0"/>
                </a:moveTo>
                <a:lnTo>
                  <a:pt x="7789200" y="0"/>
                </a:lnTo>
                <a:lnTo>
                  <a:pt x="7789200" y="1986246"/>
                </a:lnTo>
                <a:lnTo>
                  <a:pt x="0" y="198624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AU"/>
          </a:p>
        </p:txBody>
      </p:sp>
      <p:sp>
        <p:nvSpPr>
          <p:cNvPr id="7" name="TextBox 7"/>
          <p:cNvSpPr txBox="1"/>
          <p:nvPr/>
        </p:nvSpPr>
        <p:spPr>
          <a:xfrm>
            <a:off x="4031691" y="6543694"/>
            <a:ext cx="1612005" cy="1704956"/>
          </a:xfrm>
          <a:prstGeom prst="rect">
            <a:avLst/>
          </a:prstGeom>
        </p:spPr>
        <p:txBody>
          <a:bodyPr lIns="0" tIns="0" rIns="0" bIns="0" rtlCol="0" anchor="t">
            <a:spAutoFit/>
          </a:bodyPr>
          <a:lstStyle/>
          <a:p>
            <a:pPr algn="ctr">
              <a:lnSpc>
                <a:spcPts val="4541"/>
              </a:lnSpc>
            </a:pPr>
            <a:r>
              <a:rPr lang="en-US" sz="3244" b="1">
                <a:solidFill>
                  <a:srgbClr val="F4F4F4"/>
                </a:solidFill>
                <a:latin typeface="Canva Sans Bold"/>
                <a:ea typeface="Canva Sans Bold"/>
                <a:cs typeface="Canva Sans Bold"/>
                <a:sym typeface="Canva Sans Bold"/>
              </a:rPr>
              <a:t>Round </a:t>
            </a:r>
          </a:p>
          <a:p>
            <a:pPr algn="ctr">
              <a:lnSpc>
                <a:spcPts val="4541"/>
              </a:lnSpc>
            </a:pPr>
            <a:r>
              <a:rPr lang="en-US" sz="3244" b="1">
                <a:solidFill>
                  <a:srgbClr val="F4F4F4"/>
                </a:solidFill>
                <a:latin typeface="Canva Sans Bold"/>
                <a:ea typeface="Canva Sans Bold"/>
                <a:cs typeface="Canva Sans Bold"/>
                <a:sym typeface="Canva Sans Bold"/>
              </a:rPr>
              <a:t>1</a:t>
            </a:r>
          </a:p>
          <a:p>
            <a:pPr algn="ctr">
              <a:lnSpc>
                <a:spcPts val="4541"/>
              </a:lnSpc>
            </a:pPr>
            <a:endParaRPr lang="en-US" sz="3244" b="1">
              <a:solidFill>
                <a:srgbClr val="F4F4F4"/>
              </a:solidFill>
              <a:latin typeface="Canva Sans Bold"/>
              <a:ea typeface="Canva Sans Bold"/>
              <a:cs typeface="Canva Sans Bold"/>
              <a:sym typeface="Canva Sans Bold"/>
            </a:endParaRPr>
          </a:p>
        </p:txBody>
      </p:sp>
      <p:sp>
        <p:nvSpPr>
          <p:cNvPr id="8" name="TextBox 8"/>
          <p:cNvSpPr txBox="1"/>
          <p:nvPr/>
        </p:nvSpPr>
        <p:spPr>
          <a:xfrm>
            <a:off x="6949620" y="6543694"/>
            <a:ext cx="1612005" cy="1704956"/>
          </a:xfrm>
          <a:prstGeom prst="rect">
            <a:avLst/>
          </a:prstGeom>
        </p:spPr>
        <p:txBody>
          <a:bodyPr lIns="0" tIns="0" rIns="0" bIns="0" rtlCol="0" anchor="t">
            <a:spAutoFit/>
          </a:bodyPr>
          <a:lstStyle/>
          <a:p>
            <a:pPr algn="ctr">
              <a:lnSpc>
                <a:spcPts val="4541"/>
              </a:lnSpc>
            </a:pPr>
            <a:r>
              <a:rPr lang="en-US" sz="3244" b="1">
                <a:solidFill>
                  <a:srgbClr val="F4F4F4"/>
                </a:solidFill>
                <a:latin typeface="Canva Sans Bold"/>
                <a:ea typeface="Canva Sans Bold"/>
                <a:cs typeface="Canva Sans Bold"/>
                <a:sym typeface="Canva Sans Bold"/>
              </a:rPr>
              <a:t>Round </a:t>
            </a:r>
          </a:p>
          <a:p>
            <a:pPr algn="ctr">
              <a:lnSpc>
                <a:spcPts val="4541"/>
              </a:lnSpc>
            </a:pPr>
            <a:r>
              <a:rPr lang="en-US" sz="3244" b="1">
                <a:solidFill>
                  <a:srgbClr val="F4F4F4"/>
                </a:solidFill>
                <a:latin typeface="Canva Sans Bold"/>
                <a:ea typeface="Canva Sans Bold"/>
                <a:cs typeface="Canva Sans Bold"/>
                <a:sym typeface="Canva Sans Bold"/>
              </a:rPr>
              <a:t>2</a:t>
            </a:r>
          </a:p>
          <a:p>
            <a:pPr algn="ctr">
              <a:lnSpc>
                <a:spcPts val="4541"/>
              </a:lnSpc>
            </a:pPr>
            <a:endParaRPr lang="en-US" sz="3244" b="1">
              <a:solidFill>
                <a:srgbClr val="F4F4F4"/>
              </a:solidFill>
              <a:latin typeface="Canva Sans Bold"/>
              <a:ea typeface="Canva Sans Bold"/>
              <a:cs typeface="Canva Sans Bold"/>
              <a:sym typeface="Canva Sans Bold"/>
            </a:endParaRPr>
          </a:p>
        </p:txBody>
      </p:sp>
      <p:sp>
        <p:nvSpPr>
          <p:cNvPr id="9" name="TextBox 9"/>
          <p:cNvSpPr txBox="1"/>
          <p:nvPr/>
        </p:nvSpPr>
        <p:spPr>
          <a:xfrm>
            <a:off x="9862450" y="6543694"/>
            <a:ext cx="1612005" cy="1704956"/>
          </a:xfrm>
          <a:prstGeom prst="rect">
            <a:avLst/>
          </a:prstGeom>
        </p:spPr>
        <p:txBody>
          <a:bodyPr lIns="0" tIns="0" rIns="0" bIns="0" rtlCol="0" anchor="t">
            <a:spAutoFit/>
          </a:bodyPr>
          <a:lstStyle/>
          <a:p>
            <a:pPr algn="ctr">
              <a:lnSpc>
                <a:spcPts val="4541"/>
              </a:lnSpc>
            </a:pPr>
            <a:r>
              <a:rPr lang="en-US" sz="3244" b="1">
                <a:solidFill>
                  <a:srgbClr val="F4F4F4"/>
                </a:solidFill>
                <a:latin typeface="Canva Sans Bold"/>
                <a:ea typeface="Canva Sans Bold"/>
                <a:cs typeface="Canva Sans Bold"/>
                <a:sym typeface="Canva Sans Bold"/>
              </a:rPr>
              <a:t>Round </a:t>
            </a:r>
          </a:p>
          <a:p>
            <a:pPr algn="ctr">
              <a:lnSpc>
                <a:spcPts val="4541"/>
              </a:lnSpc>
            </a:pPr>
            <a:r>
              <a:rPr lang="en-US" sz="3244" b="1">
                <a:solidFill>
                  <a:srgbClr val="F4F4F4"/>
                </a:solidFill>
                <a:latin typeface="Canva Sans Bold"/>
                <a:ea typeface="Canva Sans Bold"/>
                <a:cs typeface="Canva Sans Bold"/>
                <a:sym typeface="Canva Sans Bold"/>
              </a:rPr>
              <a:t>3</a:t>
            </a:r>
          </a:p>
          <a:p>
            <a:pPr algn="ctr">
              <a:lnSpc>
                <a:spcPts val="4541"/>
              </a:lnSpc>
            </a:pPr>
            <a:endParaRPr lang="en-US" sz="3244" b="1">
              <a:solidFill>
                <a:srgbClr val="F4F4F4"/>
              </a:solidFill>
              <a:latin typeface="Canva Sans Bold"/>
              <a:ea typeface="Canva Sans Bold"/>
              <a:cs typeface="Canva Sans Bold"/>
              <a:sym typeface="Canva Sans Bold"/>
            </a:endParaRPr>
          </a:p>
        </p:txBody>
      </p:sp>
      <p:grpSp>
        <p:nvGrpSpPr>
          <p:cNvPr id="10" name="Group 10"/>
          <p:cNvGrpSpPr/>
          <p:nvPr/>
        </p:nvGrpSpPr>
        <p:grpSpPr>
          <a:xfrm>
            <a:off x="10842109" y="3499845"/>
            <a:ext cx="5172902" cy="6259590"/>
            <a:chOff x="0" y="0"/>
            <a:chExt cx="6897203" cy="8346120"/>
          </a:xfrm>
        </p:grpSpPr>
        <p:sp>
          <p:nvSpPr>
            <p:cNvPr id="11" name="Freeform 11"/>
            <p:cNvSpPr/>
            <p:nvPr/>
          </p:nvSpPr>
          <p:spPr>
            <a:xfrm rot="-2535808">
              <a:off x="979367" y="1585651"/>
              <a:ext cx="4938468" cy="4821179"/>
            </a:xfrm>
            <a:custGeom>
              <a:avLst/>
              <a:gdLst/>
              <a:ahLst/>
              <a:cxnLst/>
              <a:rect l="l" t="t" r="r" b="b"/>
              <a:pathLst>
                <a:path w="4938468" h="4821179">
                  <a:moveTo>
                    <a:pt x="0" y="0"/>
                  </a:moveTo>
                  <a:lnTo>
                    <a:pt x="4938468" y="0"/>
                  </a:lnTo>
                  <a:lnTo>
                    <a:pt x="4938468" y="4821180"/>
                  </a:lnTo>
                  <a:lnTo>
                    <a:pt x="0" y="482118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AU"/>
            </a:p>
          </p:txBody>
        </p:sp>
        <p:sp>
          <p:nvSpPr>
            <p:cNvPr id="12" name="TextBox 12"/>
            <p:cNvSpPr txBox="1"/>
            <p:nvPr/>
          </p:nvSpPr>
          <p:spPr>
            <a:xfrm>
              <a:off x="4686775" y="-133350"/>
              <a:ext cx="404372" cy="1613191"/>
            </a:xfrm>
            <a:prstGeom prst="rect">
              <a:avLst/>
            </a:prstGeom>
          </p:spPr>
          <p:txBody>
            <a:bodyPr lIns="0" tIns="0" rIns="0" bIns="0" rtlCol="0" anchor="t">
              <a:spAutoFit/>
            </a:bodyPr>
            <a:lstStyle/>
            <a:p>
              <a:pPr algn="ctr">
                <a:lnSpc>
                  <a:spcPts val="10219"/>
                </a:lnSpc>
              </a:pPr>
              <a:r>
                <a:rPr lang="en-US" sz="7299" b="1">
                  <a:solidFill>
                    <a:srgbClr val="000000"/>
                  </a:solidFill>
                  <a:latin typeface="Canva Sans Bold"/>
                  <a:ea typeface="Canva Sans Bold"/>
                  <a:cs typeface="Canva Sans Bold"/>
                  <a:sym typeface="Canva Sans Bold"/>
                </a:rPr>
                <a:t>I</a:t>
              </a:r>
            </a:p>
          </p:txBody>
        </p:sp>
        <p:sp>
          <p:nvSpPr>
            <p:cNvPr id="13" name="TextBox 13"/>
            <p:cNvSpPr txBox="1"/>
            <p:nvPr/>
          </p:nvSpPr>
          <p:spPr>
            <a:xfrm>
              <a:off x="3913971" y="3516659"/>
              <a:ext cx="2321278" cy="1396321"/>
            </a:xfrm>
            <a:prstGeom prst="rect">
              <a:avLst/>
            </a:prstGeom>
          </p:spPr>
          <p:txBody>
            <a:bodyPr lIns="0" tIns="0" rIns="0" bIns="0" rtlCol="0" anchor="t">
              <a:spAutoFit/>
            </a:bodyPr>
            <a:lstStyle/>
            <a:p>
              <a:pPr algn="ctr">
                <a:lnSpc>
                  <a:spcPts val="8819"/>
                </a:lnSpc>
              </a:pPr>
              <a:r>
                <a:rPr lang="en-US" sz="6300" b="1">
                  <a:solidFill>
                    <a:srgbClr val="000000"/>
                  </a:solidFill>
                  <a:latin typeface="Canva Sans Bold"/>
                  <a:ea typeface="Canva Sans Bold"/>
                  <a:cs typeface="Canva Sans Bold"/>
                  <a:sym typeface="Canva Sans Bold"/>
                </a:rPr>
                <a:t>YOU</a:t>
              </a:r>
            </a:p>
          </p:txBody>
        </p:sp>
        <p:sp>
          <p:nvSpPr>
            <p:cNvPr id="14" name="TextBox 14"/>
            <p:cNvSpPr txBox="1"/>
            <p:nvPr/>
          </p:nvSpPr>
          <p:spPr>
            <a:xfrm>
              <a:off x="4341416" y="6949799"/>
              <a:ext cx="1651882" cy="1396321"/>
            </a:xfrm>
            <a:prstGeom prst="rect">
              <a:avLst/>
            </a:prstGeom>
          </p:spPr>
          <p:txBody>
            <a:bodyPr lIns="0" tIns="0" rIns="0" bIns="0" rtlCol="0" anchor="t">
              <a:spAutoFit/>
            </a:bodyPr>
            <a:lstStyle/>
            <a:p>
              <a:pPr algn="ctr">
                <a:lnSpc>
                  <a:spcPts val="8819"/>
                </a:lnSpc>
              </a:pPr>
              <a:r>
                <a:rPr lang="en-US" sz="6300" b="1">
                  <a:solidFill>
                    <a:srgbClr val="000000"/>
                  </a:solidFill>
                  <a:latin typeface="Canva Sans Bold"/>
                  <a:ea typeface="Canva Sans Bold"/>
                  <a:cs typeface="Canva Sans Bold"/>
                  <a:sym typeface="Canva Sans Bold"/>
                </a:rPr>
                <a:t>WE</a:t>
              </a:r>
            </a:p>
          </p:txBody>
        </p:sp>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5181600" y="0"/>
            <a:ext cx="7333307" cy="10287000"/>
          </a:xfrm>
          <a:custGeom>
            <a:avLst/>
            <a:gdLst/>
            <a:ahLst/>
            <a:cxnLst/>
            <a:rect l="l" t="t" r="r" b="b"/>
            <a:pathLst>
              <a:path w="7333307" h="10287000">
                <a:moveTo>
                  <a:pt x="0" y="0"/>
                </a:moveTo>
                <a:lnTo>
                  <a:pt x="7333307" y="0"/>
                </a:lnTo>
                <a:lnTo>
                  <a:pt x="7333307" y="10287000"/>
                </a:lnTo>
                <a:lnTo>
                  <a:pt x="0" y="10287000"/>
                </a:lnTo>
                <a:lnTo>
                  <a:pt x="0" y="0"/>
                </a:lnTo>
                <a:close/>
              </a:path>
            </a:pathLst>
          </a:custGeom>
          <a:blipFill>
            <a:blip r:embed="rId3"/>
            <a:stretch>
              <a:fillRect/>
            </a:stretch>
          </a:blipFill>
        </p:spPr>
        <p:txBody>
          <a:bodyPr/>
          <a:lstStyle/>
          <a:p>
            <a:endParaRPr lang="en-AU"/>
          </a:p>
        </p:txBody>
      </p:sp>
      <p:sp>
        <p:nvSpPr>
          <p:cNvPr id="3" name="Freeform 3"/>
          <p:cNvSpPr/>
          <p:nvPr/>
        </p:nvSpPr>
        <p:spPr>
          <a:xfrm rot="-5400000">
            <a:off x="11634664" y="2355316"/>
            <a:ext cx="11249272" cy="6538639"/>
          </a:xfrm>
          <a:custGeom>
            <a:avLst/>
            <a:gdLst/>
            <a:ahLst/>
            <a:cxnLst/>
            <a:rect l="l" t="t" r="r" b="b"/>
            <a:pathLst>
              <a:path w="11249272" h="6538639">
                <a:moveTo>
                  <a:pt x="0" y="0"/>
                </a:moveTo>
                <a:lnTo>
                  <a:pt x="11249272" y="0"/>
                </a:lnTo>
                <a:lnTo>
                  <a:pt x="11249272" y="6538639"/>
                </a:lnTo>
                <a:lnTo>
                  <a:pt x="0" y="6538639"/>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AU"/>
          </a:p>
        </p:txBody>
      </p:sp>
      <p:sp>
        <p:nvSpPr>
          <p:cNvPr id="4" name="Freeform 4"/>
          <p:cNvSpPr/>
          <p:nvPr/>
        </p:nvSpPr>
        <p:spPr>
          <a:xfrm rot="5400000">
            <a:off x="-4595936" y="2355316"/>
            <a:ext cx="11249272" cy="6538639"/>
          </a:xfrm>
          <a:custGeom>
            <a:avLst/>
            <a:gdLst/>
            <a:ahLst/>
            <a:cxnLst/>
            <a:rect l="l" t="t" r="r" b="b"/>
            <a:pathLst>
              <a:path w="11249272" h="6538639">
                <a:moveTo>
                  <a:pt x="0" y="0"/>
                </a:moveTo>
                <a:lnTo>
                  <a:pt x="11249272" y="0"/>
                </a:lnTo>
                <a:lnTo>
                  <a:pt x="11249272" y="6538639"/>
                </a:lnTo>
                <a:lnTo>
                  <a:pt x="0" y="6538639"/>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AU"/>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F186CB8-7CBA-226F-D5E0-2A8F5D917D01}"/>
              </a:ext>
            </a:extLst>
          </p:cNvPr>
          <p:cNvPicPr>
            <a:picLocks noChangeAspect="1"/>
          </p:cNvPicPr>
          <p:nvPr/>
        </p:nvPicPr>
        <p:blipFill>
          <a:blip r:embed="rId4"/>
          <a:stretch>
            <a:fillRect/>
          </a:stretch>
        </p:blipFill>
        <p:spPr>
          <a:xfrm>
            <a:off x="14401800" y="0"/>
            <a:ext cx="5982629" cy="10287000"/>
          </a:xfrm>
          <a:prstGeom prst="rect">
            <a:avLst/>
          </a:prstGeom>
        </p:spPr>
      </p:pic>
      <p:pic>
        <p:nvPicPr>
          <p:cNvPr id="3" name="Online Media 2" title="CONVERSATION IN THE SPIRIT">
            <a:hlinkClick r:id="" action="ppaction://media"/>
            <a:extLst>
              <a:ext uri="{FF2B5EF4-FFF2-40B4-BE49-F238E27FC236}">
                <a16:creationId xmlns:a16="http://schemas.microsoft.com/office/drawing/2014/main" id="{E8CA9930-A697-F779-5606-4788D58B10C2}"/>
              </a:ext>
            </a:extLst>
          </p:cNvPr>
          <p:cNvPicPr>
            <a:picLocks noRot="1" noChangeAspect="1"/>
          </p:cNvPicPr>
          <p:nvPr>
            <a:videoFile r:link="rId1"/>
          </p:nvPr>
        </p:nvPicPr>
        <p:blipFill>
          <a:blip r:embed="rId5"/>
          <a:stretch>
            <a:fillRect/>
          </a:stretch>
        </p:blipFill>
        <p:spPr>
          <a:xfrm>
            <a:off x="1447800" y="2353652"/>
            <a:ext cx="13639800" cy="7706487"/>
          </a:xfrm>
          <a:prstGeom prst="rect">
            <a:avLst/>
          </a:prstGeom>
        </p:spPr>
      </p:pic>
      <p:sp>
        <p:nvSpPr>
          <p:cNvPr id="5" name="TextBox 4">
            <a:extLst>
              <a:ext uri="{FF2B5EF4-FFF2-40B4-BE49-F238E27FC236}">
                <a16:creationId xmlns:a16="http://schemas.microsoft.com/office/drawing/2014/main" id="{9DA8D256-7046-134E-291B-FD58BF233A38}"/>
              </a:ext>
            </a:extLst>
          </p:cNvPr>
          <p:cNvSpPr txBox="1"/>
          <p:nvPr/>
        </p:nvSpPr>
        <p:spPr>
          <a:xfrm>
            <a:off x="457200" y="495300"/>
            <a:ext cx="15392400" cy="1683153"/>
          </a:xfrm>
          <a:prstGeom prst="rect">
            <a:avLst/>
          </a:prstGeom>
          <a:noFill/>
        </p:spPr>
        <p:txBody>
          <a:bodyPr wrap="square">
            <a:spAutoFit/>
          </a:bodyPr>
          <a:lstStyle/>
          <a:p>
            <a:pPr marL="0" lvl="0" indent="0" algn="l">
              <a:lnSpc>
                <a:spcPts val="12739"/>
              </a:lnSpc>
              <a:spcBef>
                <a:spcPct val="0"/>
              </a:spcBef>
            </a:pPr>
            <a:r>
              <a:rPr lang="en-US" sz="9600" spc="-293" dirty="0">
                <a:solidFill>
                  <a:srgbClr val="00BF63"/>
                </a:solidFill>
                <a:latin typeface="Hatton"/>
                <a:ea typeface="Hatton"/>
                <a:cs typeface="Hatton"/>
                <a:sym typeface="Hatton"/>
              </a:rPr>
              <a:t>Conversation in the Spirit</a:t>
            </a:r>
          </a:p>
        </p:txBody>
      </p:sp>
    </p:spTree>
    <p:extLst>
      <p:ext uri="{BB962C8B-B14F-4D97-AF65-F5344CB8AC3E}">
        <p14:creationId xmlns:p14="http://schemas.microsoft.com/office/powerpoint/2010/main" val="621003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 y="415088"/>
            <a:ext cx="18288000" cy="2023388"/>
            <a:chOff x="0" y="0"/>
            <a:chExt cx="4854430" cy="532909"/>
          </a:xfrm>
        </p:grpSpPr>
        <p:sp>
          <p:nvSpPr>
            <p:cNvPr id="3" name="Freeform 3"/>
            <p:cNvSpPr/>
            <p:nvPr/>
          </p:nvSpPr>
          <p:spPr>
            <a:xfrm>
              <a:off x="0" y="0"/>
              <a:ext cx="4854430" cy="532909"/>
            </a:xfrm>
            <a:custGeom>
              <a:avLst/>
              <a:gdLst/>
              <a:ahLst/>
              <a:cxnLst/>
              <a:rect l="l" t="t" r="r" b="b"/>
              <a:pathLst>
                <a:path w="4854430" h="532909">
                  <a:moveTo>
                    <a:pt x="0" y="0"/>
                  </a:moveTo>
                  <a:lnTo>
                    <a:pt x="4854430" y="0"/>
                  </a:lnTo>
                  <a:lnTo>
                    <a:pt x="4854430" y="532909"/>
                  </a:lnTo>
                  <a:lnTo>
                    <a:pt x="0" y="532909"/>
                  </a:lnTo>
                  <a:close/>
                </a:path>
              </a:pathLst>
            </a:custGeom>
            <a:solidFill>
              <a:srgbClr val="FEFEFE"/>
            </a:solidFill>
          </p:spPr>
          <p:txBody>
            <a:bodyPr/>
            <a:lstStyle/>
            <a:p>
              <a:endParaRPr lang="en-AU"/>
            </a:p>
          </p:txBody>
        </p:sp>
        <p:sp>
          <p:nvSpPr>
            <p:cNvPr id="4" name="TextBox 4"/>
            <p:cNvSpPr txBox="1"/>
            <p:nvPr/>
          </p:nvSpPr>
          <p:spPr>
            <a:xfrm>
              <a:off x="0" y="-47625"/>
              <a:ext cx="4854430" cy="580534"/>
            </a:xfrm>
            <a:prstGeom prst="rect">
              <a:avLst/>
            </a:prstGeom>
          </p:spPr>
          <p:txBody>
            <a:bodyPr lIns="50800" tIns="50800" rIns="50800" bIns="50800" rtlCol="0" anchor="ctr"/>
            <a:lstStyle/>
            <a:p>
              <a:pPr algn="ctr">
                <a:lnSpc>
                  <a:spcPts val="3492"/>
                </a:lnSpc>
              </a:pPr>
              <a:endParaRPr/>
            </a:p>
          </p:txBody>
        </p:sp>
      </p:grpSp>
      <p:sp>
        <p:nvSpPr>
          <p:cNvPr id="5" name="TextBox 5"/>
          <p:cNvSpPr txBox="1"/>
          <p:nvPr/>
        </p:nvSpPr>
        <p:spPr>
          <a:xfrm>
            <a:off x="1028700" y="845048"/>
            <a:ext cx="15933017" cy="1268027"/>
          </a:xfrm>
          <a:prstGeom prst="rect">
            <a:avLst/>
          </a:prstGeom>
        </p:spPr>
        <p:txBody>
          <a:bodyPr lIns="0" tIns="0" rIns="0" bIns="0" rtlCol="0" anchor="t">
            <a:spAutoFit/>
          </a:bodyPr>
          <a:lstStyle/>
          <a:p>
            <a:pPr marL="0" lvl="0" indent="0" algn="l">
              <a:lnSpc>
                <a:spcPts val="9613"/>
              </a:lnSpc>
              <a:spcBef>
                <a:spcPct val="0"/>
              </a:spcBef>
            </a:pPr>
            <a:r>
              <a:rPr lang="en-US" sz="7394" spc="-221" dirty="0">
                <a:solidFill>
                  <a:srgbClr val="00BF63"/>
                </a:solidFill>
                <a:latin typeface="Hatton"/>
                <a:ea typeface="Hatton"/>
                <a:cs typeface="Hatton"/>
                <a:sym typeface="Hatton"/>
              </a:rPr>
              <a:t>Conversation in the Spirit</a:t>
            </a:r>
          </a:p>
        </p:txBody>
      </p:sp>
      <p:sp>
        <p:nvSpPr>
          <p:cNvPr id="6" name="Freeform 6"/>
          <p:cNvSpPr/>
          <p:nvPr/>
        </p:nvSpPr>
        <p:spPr>
          <a:xfrm>
            <a:off x="-16565" y="3267937"/>
            <a:ext cx="18321130" cy="10720678"/>
          </a:xfrm>
          <a:custGeom>
            <a:avLst/>
            <a:gdLst/>
            <a:ahLst/>
            <a:cxnLst/>
            <a:rect l="l" t="t" r="r" b="b"/>
            <a:pathLst>
              <a:path w="18444177" h="10720678">
                <a:moveTo>
                  <a:pt x="0" y="0"/>
                </a:moveTo>
                <a:lnTo>
                  <a:pt x="18444177" y="0"/>
                </a:lnTo>
                <a:lnTo>
                  <a:pt x="18444177" y="10720678"/>
                </a:lnTo>
                <a:lnTo>
                  <a:pt x="0" y="1072067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AU"/>
          </a:p>
        </p:txBody>
      </p:sp>
      <p:grpSp>
        <p:nvGrpSpPr>
          <p:cNvPr id="7" name="Group 7"/>
          <p:cNvGrpSpPr/>
          <p:nvPr/>
        </p:nvGrpSpPr>
        <p:grpSpPr>
          <a:xfrm>
            <a:off x="511301" y="3409282"/>
            <a:ext cx="17409064" cy="5423826"/>
            <a:chOff x="0" y="0"/>
            <a:chExt cx="23212085" cy="7231769"/>
          </a:xfrm>
        </p:grpSpPr>
        <p:grpSp>
          <p:nvGrpSpPr>
            <p:cNvPr id="8" name="Group 8"/>
            <p:cNvGrpSpPr/>
            <p:nvPr/>
          </p:nvGrpSpPr>
          <p:grpSpPr>
            <a:xfrm>
              <a:off x="129959" y="501170"/>
              <a:ext cx="6457490" cy="6457490"/>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B6638">
                  <a:alpha val="30980"/>
                </a:srgbClr>
              </a:solidFill>
            </p:spPr>
            <p:txBody>
              <a:bodyPr/>
              <a:lstStyle/>
              <a:p>
                <a:endParaRPr lang="en-AU"/>
              </a:p>
            </p:txBody>
          </p:sp>
          <p:sp>
            <p:nvSpPr>
              <p:cNvPr id="10" name="TextBox 10"/>
              <p:cNvSpPr txBox="1"/>
              <p:nvPr/>
            </p:nvSpPr>
            <p:spPr>
              <a:xfrm>
                <a:off x="76200" y="28575"/>
                <a:ext cx="660400" cy="708025"/>
              </a:xfrm>
              <a:prstGeom prst="rect">
                <a:avLst/>
              </a:prstGeom>
            </p:spPr>
            <p:txBody>
              <a:bodyPr lIns="50800" tIns="50800" rIns="50800" bIns="50800" rtlCol="0" anchor="ctr"/>
              <a:lstStyle/>
              <a:p>
                <a:pPr algn="ctr">
                  <a:lnSpc>
                    <a:spcPts val="3492"/>
                  </a:lnSpc>
                </a:pPr>
                <a:endParaRPr/>
              </a:p>
            </p:txBody>
          </p:sp>
        </p:grpSp>
        <p:grpSp>
          <p:nvGrpSpPr>
            <p:cNvPr id="11" name="Group 11"/>
            <p:cNvGrpSpPr/>
            <p:nvPr/>
          </p:nvGrpSpPr>
          <p:grpSpPr>
            <a:xfrm>
              <a:off x="0" y="57015"/>
              <a:ext cx="7117738" cy="7117738"/>
              <a:chOff x="0" y="0"/>
              <a:chExt cx="812800" cy="812800"/>
            </a:xfrm>
          </p:grpSpPr>
          <p:sp>
            <p:nvSpPr>
              <p:cNvPr id="12" name="Freeform 1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BF63"/>
              </a:solidFill>
            </p:spPr>
            <p:txBody>
              <a:bodyPr/>
              <a:lstStyle/>
              <a:p>
                <a:endParaRPr lang="en-AU"/>
              </a:p>
            </p:txBody>
          </p:sp>
          <p:sp>
            <p:nvSpPr>
              <p:cNvPr id="13" name="TextBox 13"/>
              <p:cNvSpPr txBox="1"/>
              <p:nvPr/>
            </p:nvSpPr>
            <p:spPr>
              <a:xfrm>
                <a:off x="76200" y="28575"/>
                <a:ext cx="660400" cy="708025"/>
              </a:xfrm>
              <a:prstGeom prst="rect">
                <a:avLst/>
              </a:prstGeom>
            </p:spPr>
            <p:txBody>
              <a:bodyPr lIns="57037" tIns="57037" rIns="57037" bIns="57037" rtlCol="0" anchor="ctr"/>
              <a:lstStyle/>
              <a:p>
                <a:pPr algn="ctr">
                  <a:lnSpc>
                    <a:spcPts val="3492"/>
                  </a:lnSpc>
                </a:pPr>
                <a:endParaRPr/>
              </a:p>
            </p:txBody>
          </p:sp>
        </p:grpSp>
        <p:sp>
          <p:nvSpPr>
            <p:cNvPr id="14" name="TextBox 14"/>
            <p:cNvSpPr txBox="1"/>
            <p:nvPr/>
          </p:nvSpPr>
          <p:spPr>
            <a:xfrm>
              <a:off x="1177159" y="1338516"/>
              <a:ext cx="4468452" cy="1881992"/>
            </a:xfrm>
            <a:prstGeom prst="rect">
              <a:avLst/>
            </a:prstGeom>
          </p:spPr>
          <p:txBody>
            <a:bodyPr lIns="0" tIns="0" rIns="0" bIns="0" rtlCol="0" anchor="t">
              <a:spAutoFit/>
            </a:bodyPr>
            <a:lstStyle/>
            <a:p>
              <a:pPr algn="ctr">
                <a:lnSpc>
                  <a:spcPts val="7699"/>
                </a:lnSpc>
              </a:pPr>
              <a:r>
                <a:rPr lang="en-US" sz="5499" dirty="0">
                  <a:solidFill>
                    <a:srgbClr val="FAD02C"/>
                  </a:solidFill>
                  <a:latin typeface="Anton"/>
                  <a:ea typeface="Anton"/>
                  <a:cs typeface="Anton"/>
                  <a:sym typeface="Anton"/>
                </a:rPr>
                <a:t>First Round</a:t>
              </a:r>
            </a:p>
          </p:txBody>
        </p:sp>
        <p:sp>
          <p:nvSpPr>
            <p:cNvPr id="15" name="TextBox 15"/>
            <p:cNvSpPr txBox="1"/>
            <p:nvPr/>
          </p:nvSpPr>
          <p:spPr>
            <a:xfrm>
              <a:off x="669972" y="2830052"/>
              <a:ext cx="5777793" cy="3126872"/>
            </a:xfrm>
            <a:prstGeom prst="rect">
              <a:avLst/>
            </a:prstGeom>
          </p:spPr>
          <p:txBody>
            <a:bodyPr lIns="0" tIns="0" rIns="0" bIns="0" rtlCol="0" anchor="t">
              <a:spAutoFit/>
            </a:bodyPr>
            <a:lstStyle/>
            <a:p>
              <a:pPr algn="ctr">
                <a:lnSpc>
                  <a:spcPts val="6359"/>
                </a:lnSpc>
              </a:pPr>
              <a:r>
                <a:rPr lang="en-US" sz="4542" b="1" dirty="0">
                  <a:solidFill>
                    <a:srgbClr val="FEFEFE"/>
                  </a:solidFill>
                  <a:latin typeface="Canva Sans Bold"/>
                  <a:ea typeface="Canva Sans Bold"/>
                  <a:cs typeface="Canva Sans Bold"/>
                  <a:sym typeface="Canva Sans Bold"/>
                </a:rPr>
                <a:t>What have</a:t>
              </a:r>
              <a:r>
                <a:rPr lang="en-US" sz="4542" b="1" dirty="0">
                  <a:solidFill>
                    <a:srgbClr val="000000"/>
                  </a:solidFill>
                  <a:latin typeface="Canva Sans Bold"/>
                  <a:ea typeface="Canva Sans Bold"/>
                  <a:cs typeface="Canva Sans Bold"/>
                  <a:sym typeface="Canva Sans Bold"/>
                </a:rPr>
                <a:t> </a:t>
              </a:r>
            </a:p>
            <a:p>
              <a:pPr algn="ctr">
                <a:lnSpc>
                  <a:spcPts val="6359"/>
                </a:lnSpc>
              </a:pPr>
              <a:r>
                <a:rPr lang="en-US" sz="4542" b="1" dirty="0">
                  <a:solidFill>
                    <a:srgbClr val="004AAD"/>
                  </a:solidFill>
                  <a:latin typeface="Canva Sans Bold"/>
                  <a:ea typeface="Canva Sans Bold"/>
                  <a:cs typeface="Canva Sans Bold"/>
                  <a:sym typeface="Canva Sans Bold"/>
                </a:rPr>
                <a:t>I </a:t>
              </a:r>
            </a:p>
            <a:p>
              <a:pPr algn="ctr">
                <a:lnSpc>
                  <a:spcPts val="6359"/>
                </a:lnSpc>
              </a:pPr>
              <a:r>
                <a:rPr lang="en-US" sz="4542" b="1" dirty="0">
                  <a:solidFill>
                    <a:srgbClr val="FEFEFE"/>
                  </a:solidFill>
                  <a:latin typeface="Canva Sans Bold"/>
                  <a:ea typeface="Canva Sans Bold"/>
                  <a:cs typeface="Canva Sans Bold"/>
                  <a:sym typeface="Canva Sans Bold"/>
                </a:rPr>
                <a:t>discerned?</a:t>
              </a:r>
            </a:p>
          </p:txBody>
        </p:sp>
        <p:grpSp>
          <p:nvGrpSpPr>
            <p:cNvPr id="16" name="Group 16"/>
            <p:cNvGrpSpPr/>
            <p:nvPr/>
          </p:nvGrpSpPr>
          <p:grpSpPr>
            <a:xfrm>
              <a:off x="7621258" y="0"/>
              <a:ext cx="7117738" cy="7117738"/>
              <a:chOff x="0" y="0"/>
              <a:chExt cx="812800" cy="812800"/>
            </a:xfrm>
          </p:grpSpPr>
          <p:sp>
            <p:nvSpPr>
              <p:cNvPr id="17" name="Freeform 1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9B56C"/>
              </a:solidFill>
            </p:spPr>
            <p:txBody>
              <a:bodyPr/>
              <a:lstStyle/>
              <a:p>
                <a:endParaRPr lang="en-AU"/>
              </a:p>
            </p:txBody>
          </p:sp>
          <p:sp>
            <p:nvSpPr>
              <p:cNvPr id="18" name="TextBox 18"/>
              <p:cNvSpPr txBox="1"/>
              <p:nvPr/>
            </p:nvSpPr>
            <p:spPr>
              <a:xfrm>
                <a:off x="76200" y="28575"/>
                <a:ext cx="660400" cy="708025"/>
              </a:xfrm>
              <a:prstGeom prst="rect">
                <a:avLst/>
              </a:prstGeom>
            </p:spPr>
            <p:txBody>
              <a:bodyPr lIns="57037" tIns="57037" rIns="57037" bIns="57037" rtlCol="0" anchor="ctr"/>
              <a:lstStyle/>
              <a:p>
                <a:pPr algn="ctr">
                  <a:lnSpc>
                    <a:spcPts val="3492"/>
                  </a:lnSpc>
                </a:pPr>
                <a:endParaRPr/>
              </a:p>
            </p:txBody>
          </p:sp>
        </p:grpSp>
        <p:sp>
          <p:nvSpPr>
            <p:cNvPr id="19" name="TextBox 19"/>
            <p:cNvSpPr txBox="1"/>
            <p:nvPr/>
          </p:nvSpPr>
          <p:spPr>
            <a:xfrm>
              <a:off x="8552964" y="1293442"/>
              <a:ext cx="5442237" cy="2096954"/>
            </a:xfrm>
            <a:prstGeom prst="rect">
              <a:avLst/>
            </a:prstGeom>
          </p:spPr>
          <p:txBody>
            <a:bodyPr lIns="0" tIns="0" rIns="0" bIns="0" rtlCol="0" anchor="t">
              <a:spAutoFit/>
            </a:bodyPr>
            <a:lstStyle/>
            <a:p>
              <a:pPr algn="ctr">
                <a:lnSpc>
                  <a:spcPts val="7699"/>
                </a:lnSpc>
              </a:pPr>
              <a:r>
                <a:rPr lang="en-US" sz="5499" dirty="0">
                  <a:solidFill>
                    <a:srgbClr val="C9529B"/>
                  </a:solidFill>
                  <a:latin typeface="Anton"/>
                  <a:ea typeface="Anton"/>
                  <a:cs typeface="Anton"/>
                  <a:sym typeface="Anton"/>
                </a:rPr>
                <a:t>Second Round</a:t>
              </a:r>
            </a:p>
          </p:txBody>
        </p:sp>
        <p:sp>
          <p:nvSpPr>
            <p:cNvPr id="20" name="TextBox 20"/>
            <p:cNvSpPr txBox="1"/>
            <p:nvPr/>
          </p:nvSpPr>
          <p:spPr>
            <a:xfrm>
              <a:off x="8374235" y="2830052"/>
              <a:ext cx="5391434" cy="3708988"/>
            </a:xfrm>
            <a:prstGeom prst="rect">
              <a:avLst/>
            </a:prstGeom>
          </p:spPr>
          <p:txBody>
            <a:bodyPr lIns="0" tIns="0" rIns="0" bIns="0" rtlCol="0" anchor="t">
              <a:spAutoFit/>
            </a:bodyPr>
            <a:lstStyle/>
            <a:p>
              <a:pPr algn="ctr">
                <a:lnSpc>
                  <a:spcPts val="5604"/>
                </a:lnSpc>
              </a:pPr>
              <a:r>
                <a:rPr lang="en-US" sz="4003" b="1" dirty="0">
                  <a:solidFill>
                    <a:srgbClr val="FEFEFE"/>
                  </a:solidFill>
                  <a:latin typeface="Canva Sans Bold"/>
                  <a:ea typeface="Canva Sans Bold"/>
                  <a:cs typeface="Canva Sans Bold"/>
                  <a:sym typeface="Canva Sans Bold"/>
                </a:rPr>
                <a:t>What did I hear </a:t>
              </a:r>
              <a:r>
                <a:rPr lang="en-US" sz="4003" b="1" dirty="0">
                  <a:solidFill>
                    <a:srgbClr val="004AAD"/>
                  </a:solidFill>
                  <a:latin typeface="Canva Sans Bold"/>
                  <a:ea typeface="Canva Sans Bold"/>
                  <a:cs typeface="Canva Sans Bold"/>
                  <a:sym typeface="Canva Sans Bold"/>
                </a:rPr>
                <a:t>YOU </a:t>
              </a:r>
            </a:p>
            <a:p>
              <a:pPr algn="ctr">
                <a:lnSpc>
                  <a:spcPts val="5604"/>
                </a:lnSpc>
              </a:pPr>
              <a:r>
                <a:rPr lang="en-US" sz="4003" b="1" dirty="0">
                  <a:solidFill>
                    <a:srgbClr val="FEFEFE"/>
                  </a:solidFill>
                  <a:latin typeface="Canva Sans Bold"/>
                  <a:ea typeface="Canva Sans Bold"/>
                  <a:cs typeface="Canva Sans Bold"/>
                  <a:sym typeface="Canva Sans Bold"/>
                </a:rPr>
                <a:t>say that struck me? </a:t>
              </a:r>
            </a:p>
          </p:txBody>
        </p:sp>
        <p:grpSp>
          <p:nvGrpSpPr>
            <p:cNvPr id="21" name="Group 21"/>
            <p:cNvGrpSpPr/>
            <p:nvPr/>
          </p:nvGrpSpPr>
          <p:grpSpPr>
            <a:xfrm>
              <a:off x="15772805" y="114031"/>
              <a:ext cx="7117738" cy="7117738"/>
              <a:chOff x="0" y="0"/>
              <a:chExt cx="812800" cy="812800"/>
            </a:xfrm>
          </p:grpSpPr>
          <p:sp>
            <p:nvSpPr>
              <p:cNvPr id="22" name="Freeform 2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9529B"/>
              </a:solidFill>
            </p:spPr>
            <p:txBody>
              <a:bodyPr/>
              <a:lstStyle/>
              <a:p>
                <a:endParaRPr lang="en-AU"/>
              </a:p>
            </p:txBody>
          </p:sp>
          <p:sp>
            <p:nvSpPr>
              <p:cNvPr id="23" name="TextBox 23"/>
              <p:cNvSpPr txBox="1"/>
              <p:nvPr/>
            </p:nvSpPr>
            <p:spPr>
              <a:xfrm>
                <a:off x="76200" y="28575"/>
                <a:ext cx="660400" cy="708025"/>
              </a:xfrm>
              <a:prstGeom prst="rect">
                <a:avLst/>
              </a:prstGeom>
            </p:spPr>
            <p:txBody>
              <a:bodyPr lIns="57037" tIns="57037" rIns="57037" bIns="57037" rtlCol="0" anchor="ctr"/>
              <a:lstStyle/>
              <a:p>
                <a:pPr algn="ctr">
                  <a:lnSpc>
                    <a:spcPts val="3492"/>
                  </a:lnSpc>
                </a:pPr>
                <a:endParaRPr/>
              </a:p>
            </p:txBody>
          </p:sp>
        </p:grpSp>
        <p:sp>
          <p:nvSpPr>
            <p:cNvPr id="24" name="TextBox 24"/>
            <p:cNvSpPr txBox="1"/>
            <p:nvPr/>
          </p:nvSpPr>
          <p:spPr>
            <a:xfrm>
              <a:off x="17133164" y="1247176"/>
              <a:ext cx="4657959" cy="1234099"/>
            </a:xfrm>
            <a:prstGeom prst="rect">
              <a:avLst/>
            </a:prstGeom>
          </p:spPr>
          <p:txBody>
            <a:bodyPr lIns="0" tIns="0" rIns="0" bIns="0" rtlCol="0" anchor="t">
              <a:spAutoFit/>
            </a:bodyPr>
            <a:lstStyle/>
            <a:p>
              <a:pPr algn="ctr">
                <a:lnSpc>
                  <a:spcPts val="7699"/>
                </a:lnSpc>
              </a:pPr>
              <a:r>
                <a:rPr lang="en-US" sz="5499" dirty="0">
                  <a:solidFill>
                    <a:srgbClr val="00B050"/>
                  </a:solidFill>
                  <a:latin typeface="Anton"/>
                  <a:ea typeface="Anton"/>
                  <a:cs typeface="Anton"/>
                  <a:sym typeface="Anton"/>
                </a:rPr>
                <a:t>Third Round</a:t>
              </a:r>
            </a:p>
          </p:txBody>
        </p:sp>
        <p:sp>
          <p:nvSpPr>
            <p:cNvPr id="25" name="TextBox 25"/>
            <p:cNvSpPr txBox="1"/>
            <p:nvPr/>
          </p:nvSpPr>
          <p:spPr>
            <a:xfrm>
              <a:off x="15884623" y="2640788"/>
              <a:ext cx="7327462" cy="3708988"/>
            </a:xfrm>
            <a:prstGeom prst="rect">
              <a:avLst/>
            </a:prstGeom>
          </p:spPr>
          <p:txBody>
            <a:bodyPr lIns="0" tIns="0" rIns="0" bIns="0" rtlCol="0" anchor="t">
              <a:spAutoFit/>
            </a:bodyPr>
            <a:lstStyle/>
            <a:p>
              <a:pPr algn="ctr">
                <a:lnSpc>
                  <a:spcPts val="5604"/>
                </a:lnSpc>
              </a:pPr>
              <a:r>
                <a:rPr lang="en-US" sz="4003" b="1" dirty="0">
                  <a:solidFill>
                    <a:srgbClr val="FEFEFE"/>
                  </a:solidFill>
                  <a:latin typeface="Canva Sans Bold"/>
                  <a:ea typeface="Canva Sans Bold"/>
                  <a:cs typeface="Canva Sans Bold"/>
                  <a:sym typeface="Canva Sans Bold"/>
                </a:rPr>
                <a:t>In what direction are </a:t>
              </a:r>
            </a:p>
            <a:p>
              <a:pPr algn="ctr">
                <a:lnSpc>
                  <a:spcPts val="5604"/>
                </a:lnSpc>
              </a:pPr>
              <a:r>
                <a:rPr lang="en-US" sz="4003" b="1" dirty="0">
                  <a:solidFill>
                    <a:srgbClr val="004AAD"/>
                  </a:solidFill>
                  <a:latin typeface="Canva Sans Bold"/>
                  <a:ea typeface="Canva Sans Bold"/>
                  <a:cs typeface="Canva Sans Bold"/>
                  <a:sym typeface="Canva Sans Bold"/>
                </a:rPr>
                <a:t>WE </a:t>
              </a:r>
            </a:p>
            <a:p>
              <a:pPr algn="ctr">
                <a:lnSpc>
                  <a:spcPts val="5604"/>
                </a:lnSpc>
              </a:pPr>
              <a:r>
                <a:rPr lang="en-US" sz="4003" b="1" dirty="0">
                  <a:solidFill>
                    <a:srgbClr val="FEFEFE"/>
                  </a:solidFill>
                  <a:latin typeface="Canva Sans Bold"/>
                  <a:ea typeface="Canva Sans Bold"/>
                  <a:cs typeface="Canva Sans Bold"/>
                  <a:sym typeface="Canva Sans Bold"/>
                </a:rPr>
                <a:t>being led by the Spirit? </a:t>
              </a:r>
            </a:p>
          </p:txBody>
        </p: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1028700" y="3306140"/>
            <a:ext cx="16165491" cy="6315570"/>
          </a:xfrm>
          <a:prstGeom prst="rect">
            <a:avLst/>
          </a:prstGeom>
        </p:spPr>
        <p:txBody>
          <a:bodyPr lIns="0" tIns="0" rIns="0" bIns="0" rtlCol="0" anchor="t">
            <a:spAutoFit/>
          </a:bodyPr>
          <a:lstStyle/>
          <a:p>
            <a:pPr marL="760976" lvl="1" indent="-380488" algn="l">
              <a:lnSpc>
                <a:spcPts val="8494"/>
              </a:lnSpc>
              <a:buFont typeface="Arial"/>
              <a:buChar char="•"/>
            </a:pPr>
            <a:r>
              <a:rPr lang="en-US" sz="3524" b="1">
                <a:solidFill>
                  <a:srgbClr val="83C7BD"/>
                </a:solidFill>
                <a:latin typeface="Canva Sans Bold"/>
                <a:ea typeface="Canva Sans Bold"/>
                <a:cs typeface="Canva Sans Bold"/>
                <a:sym typeface="Canva Sans Bold"/>
              </a:rPr>
              <a:t>Everyone takes equal turns to share</a:t>
            </a:r>
          </a:p>
          <a:p>
            <a:pPr marL="760976" lvl="1" indent="-380488" algn="l">
              <a:lnSpc>
                <a:spcPts val="8494"/>
              </a:lnSpc>
              <a:buFont typeface="Arial"/>
              <a:buChar char="•"/>
            </a:pPr>
            <a:r>
              <a:rPr lang="en-US" sz="3524" b="1">
                <a:solidFill>
                  <a:srgbClr val="83C7BD"/>
                </a:solidFill>
                <a:latin typeface="Canva Sans Bold"/>
                <a:ea typeface="Canva Sans Bold"/>
                <a:cs typeface="Canva Sans Bold"/>
                <a:sym typeface="Canva Sans Bold"/>
              </a:rPr>
              <a:t>Each person begins with “In my prayer....” </a:t>
            </a:r>
          </a:p>
          <a:p>
            <a:pPr marL="760976" lvl="1" indent="-380488" algn="l">
              <a:lnSpc>
                <a:spcPts val="8494"/>
              </a:lnSpc>
              <a:buFont typeface="Arial"/>
              <a:buChar char="•"/>
            </a:pPr>
            <a:r>
              <a:rPr lang="en-US" sz="3524" b="1">
                <a:solidFill>
                  <a:srgbClr val="83C7BD"/>
                </a:solidFill>
                <a:latin typeface="Canva Sans Bold"/>
                <a:ea typeface="Canva Sans Bold"/>
                <a:cs typeface="Canva Sans Bold"/>
                <a:sym typeface="Canva Sans Bold"/>
              </a:rPr>
              <a:t>Allow 1-2 minutes of sharing per person </a:t>
            </a:r>
          </a:p>
          <a:p>
            <a:pPr marL="760976" lvl="1" indent="-380488" algn="l">
              <a:lnSpc>
                <a:spcPts val="8494"/>
              </a:lnSpc>
              <a:buFont typeface="Arial"/>
              <a:buChar char="•"/>
            </a:pPr>
            <a:r>
              <a:rPr lang="en-US" sz="3524" b="1">
                <a:solidFill>
                  <a:srgbClr val="83C7BD"/>
                </a:solidFill>
                <a:latin typeface="Canva Sans Bold"/>
                <a:ea typeface="Canva Sans Bold"/>
                <a:cs typeface="Canva Sans Bold"/>
                <a:sym typeface="Canva Sans Bold"/>
              </a:rPr>
              <a:t>There is no discussion and no response  </a:t>
            </a:r>
          </a:p>
          <a:p>
            <a:pPr marL="760976" lvl="1" indent="-380488" algn="l">
              <a:lnSpc>
                <a:spcPts val="8494"/>
              </a:lnSpc>
              <a:buFont typeface="Arial"/>
              <a:buChar char="•"/>
            </a:pPr>
            <a:r>
              <a:rPr lang="en-US" sz="3524" b="1">
                <a:solidFill>
                  <a:srgbClr val="83C7BD"/>
                </a:solidFill>
                <a:latin typeface="Canva Sans Bold"/>
                <a:ea typeface="Canva Sans Bold"/>
                <a:cs typeface="Canva Sans Bold"/>
                <a:sym typeface="Canva Sans Bold"/>
              </a:rPr>
              <a:t>Once everyone at the small table has shared the fruits of their prayer, there will be 1 minute for silence before moving to round 2   </a:t>
            </a:r>
          </a:p>
        </p:txBody>
      </p:sp>
      <p:grpSp>
        <p:nvGrpSpPr>
          <p:cNvPr id="3" name="Group 3"/>
          <p:cNvGrpSpPr/>
          <p:nvPr/>
        </p:nvGrpSpPr>
        <p:grpSpPr>
          <a:xfrm>
            <a:off x="0" y="1166072"/>
            <a:ext cx="18431665" cy="2023388"/>
            <a:chOff x="0" y="0"/>
            <a:chExt cx="4854430" cy="532909"/>
          </a:xfrm>
        </p:grpSpPr>
        <p:sp>
          <p:nvSpPr>
            <p:cNvPr id="4" name="Freeform 4"/>
            <p:cNvSpPr/>
            <p:nvPr/>
          </p:nvSpPr>
          <p:spPr>
            <a:xfrm>
              <a:off x="0" y="0"/>
              <a:ext cx="4854430" cy="532909"/>
            </a:xfrm>
            <a:custGeom>
              <a:avLst/>
              <a:gdLst/>
              <a:ahLst/>
              <a:cxnLst/>
              <a:rect l="l" t="t" r="r" b="b"/>
              <a:pathLst>
                <a:path w="4854430" h="532909">
                  <a:moveTo>
                    <a:pt x="0" y="0"/>
                  </a:moveTo>
                  <a:lnTo>
                    <a:pt x="4854430" y="0"/>
                  </a:lnTo>
                  <a:lnTo>
                    <a:pt x="4854430" y="532909"/>
                  </a:lnTo>
                  <a:lnTo>
                    <a:pt x="0" y="532909"/>
                  </a:lnTo>
                  <a:close/>
                </a:path>
              </a:pathLst>
            </a:custGeom>
            <a:solidFill>
              <a:srgbClr val="83C7BD"/>
            </a:solidFill>
          </p:spPr>
          <p:txBody>
            <a:bodyPr/>
            <a:lstStyle/>
            <a:p>
              <a:endParaRPr lang="en-AU"/>
            </a:p>
          </p:txBody>
        </p:sp>
        <p:sp>
          <p:nvSpPr>
            <p:cNvPr id="5" name="TextBox 5"/>
            <p:cNvSpPr txBox="1"/>
            <p:nvPr/>
          </p:nvSpPr>
          <p:spPr>
            <a:xfrm>
              <a:off x="0" y="-47625"/>
              <a:ext cx="4854430" cy="580534"/>
            </a:xfrm>
            <a:prstGeom prst="rect">
              <a:avLst/>
            </a:prstGeom>
          </p:spPr>
          <p:txBody>
            <a:bodyPr lIns="50800" tIns="50800" rIns="50800" bIns="50800" rtlCol="0" anchor="ctr"/>
            <a:lstStyle/>
            <a:p>
              <a:pPr algn="ctr">
                <a:lnSpc>
                  <a:spcPts val="3492"/>
                </a:lnSpc>
              </a:pPr>
              <a:endParaRPr/>
            </a:p>
          </p:txBody>
        </p:sp>
      </p:grpSp>
      <p:sp>
        <p:nvSpPr>
          <p:cNvPr id="6" name="TextBox 6"/>
          <p:cNvSpPr txBox="1"/>
          <p:nvPr/>
        </p:nvSpPr>
        <p:spPr>
          <a:xfrm>
            <a:off x="996146" y="1519302"/>
            <a:ext cx="16230600" cy="1087862"/>
          </a:xfrm>
          <a:prstGeom prst="rect">
            <a:avLst/>
          </a:prstGeom>
        </p:spPr>
        <p:txBody>
          <a:bodyPr lIns="0" tIns="0" rIns="0" bIns="0" rtlCol="0" anchor="t">
            <a:spAutoFit/>
          </a:bodyPr>
          <a:lstStyle/>
          <a:p>
            <a:pPr algn="l">
              <a:lnSpc>
                <a:spcPts val="8786"/>
              </a:lnSpc>
            </a:pPr>
            <a:r>
              <a:rPr lang="en-US" sz="6276" b="1" dirty="0">
                <a:solidFill>
                  <a:srgbClr val="FEFDFD"/>
                </a:solidFill>
                <a:latin typeface="Hatton"/>
                <a:ea typeface="Hatton"/>
                <a:cs typeface="Hatton"/>
                <a:sym typeface="Hatton"/>
              </a:rPr>
              <a:t>Round 1: </a:t>
            </a:r>
            <a:r>
              <a:rPr lang="en-US" sz="6276" dirty="0">
                <a:solidFill>
                  <a:srgbClr val="FEFDFD"/>
                </a:solidFill>
                <a:latin typeface="Hatton"/>
                <a:ea typeface="Hatton"/>
                <a:cs typeface="Hatton"/>
                <a:sym typeface="Hatton"/>
              </a:rPr>
              <a:t>Sharing my reflection </a:t>
            </a:r>
          </a:p>
        </p:txBody>
      </p:sp>
      <p:sp>
        <p:nvSpPr>
          <p:cNvPr id="7" name="Freeform 7"/>
          <p:cNvSpPr/>
          <p:nvPr/>
        </p:nvSpPr>
        <p:spPr>
          <a:xfrm>
            <a:off x="0" y="0"/>
            <a:ext cx="2511327" cy="1166072"/>
          </a:xfrm>
          <a:custGeom>
            <a:avLst/>
            <a:gdLst/>
            <a:ahLst/>
            <a:cxnLst/>
            <a:rect l="l" t="t" r="r" b="b"/>
            <a:pathLst>
              <a:path w="2511327" h="1166072">
                <a:moveTo>
                  <a:pt x="0" y="0"/>
                </a:moveTo>
                <a:lnTo>
                  <a:pt x="2511327" y="0"/>
                </a:lnTo>
                <a:lnTo>
                  <a:pt x="2511327" y="1166072"/>
                </a:lnTo>
                <a:lnTo>
                  <a:pt x="0" y="1166072"/>
                </a:lnTo>
                <a:lnTo>
                  <a:pt x="0" y="0"/>
                </a:lnTo>
                <a:close/>
              </a:path>
            </a:pathLst>
          </a:custGeom>
          <a:blipFill>
            <a:blip r:embed="rId2"/>
            <a:stretch>
              <a:fillRect/>
            </a:stretch>
          </a:blipFill>
        </p:spPr>
        <p:txBody>
          <a:bodyPr/>
          <a:lstStyle/>
          <a:p>
            <a:endParaRPr lang="en-AU"/>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1166072"/>
            <a:ext cx="18431665" cy="2023388"/>
            <a:chOff x="0" y="0"/>
            <a:chExt cx="4854430" cy="532909"/>
          </a:xfrm>
        </p:grpSpPr>
        <p:sp>
          <p:nvSpPr>
            <p:cNvPr id="3" name="Freeform 3"/>
            <p:cNvSpPr/>
            <p:nvPr/>
          </p:nvSpPr>
          <p:spPr>
            <a:xfrm>
              <a:off x="0" y="0"/>
              <a:ext cx="4854430" cy="532909"/>
            </a:xfrm>
            <a:custGeom>
              <a:avLst/>
              <a:gdLst/>
              <a:ahLst/>
              <a:cxnLst/>
              <a:rect l="l" t="t" r="r" b="b"/>
              <a:pathLst>
                <a:path w="4854430" h="532909">
                  <a:moveTo>
                    <a:pt x="0" y="0"/>
                  </a:moveTo>
                  <a:lnTo>
                    <a:pt x="4854430" y="0"/>
                  </a:lnTo>
                  <a:lnTo>
                    <a:pt x="4854430" y="532909"/>
                  </a:lnTo>
                  <a:lnTo>
                    <a:pt x="0" y="532909"/>
                  </a:lnTo>
                  <a:close/>
                </a:path>
              </a:pathLst>
            </a:custGeom>
            <a:solidFill>
              <a:srgbClr val="AB90C2"/>
            </a:solidFill>
          </p:spPr>
          <p:txBody>
            <a:bodyPr/>
            <a:lstStyle/>
            <a:p>
              <a:endParaRPr lang="en-AU"/>
            </a:p>
          </p:txBody>
        </p:sp>
        <p:sp>
          <p:nvSpPr>
            <p:cNvPr id="4" name="TextBox 4"/>
            <p:cNvSpPr txBox="1"/>
            <p:nvPr/>
          </p:nvSpPr>
          <p:spPr>
            <a:xfrm>
              <a:off x="0" y="-47625"/>
              <a:ext cx="4854430" cy="580534"/>
            </a:xfrm>
            <a:prstGeom prst="rect">
              <a:avLst/>
            </a:prstGeom>
          </p:spPr>
          <p:txBody>
            <a:bodyPr lIns="50800" tIns="50800" rIns="50800" bIns="50800" rtlCol="0" anchor="ctr"/>
            <a:lstStyle/>
            <a:p>
              <a:pPr algn="ctr">
                <a:lnSpc>
                  <a:spcPts val="3492"/>
                </a:lnSpc>
              </a:pPr>
              <a:endParaRPr/>
            </a:p>
          </p:txBody>
        </p:sp>
      </p:grpSp>
      <p:sp>
        <p:nvSpPr>
          <p:cNvPr id="5" name="TextBox 5"/>
          <p:cNvSpPr txBox="1"/>
          <p:nvPr/>
        </p:nvSpPr>
        <p:spPr>
          <a:xfrm>
            <a:off x="1562155" y="3189459"/>
            <a:ext cx="16869510" cy="6951284"/>
          </a:xfrm>
          <a:prstGeom prst="rect">
            <a:avLst/>
          </a:prstGeom>
        </p:spPr>
        <p:txBody>
          <a:bodyPr lIns="0" tIns="0" rIns="0" bIns="0" rtlCol="0" anchor="t">
            <a:spAutoFit/>
          </a:bodyPr>
          <a:lstStyle/>
          <a:p>
            <a:pPr marL="759967" lvl="1" indent="-379984" algn="l">
              <a:lnSpc>
                <a:spcPts val="6899"/>
              </a:lnSpc>
              <a:buFont typeface="Arial"/>
              <a:buChar char="•"/>
            </a:pPr>
            <a:r>
              <a:rPr lang="en-US" sz="3519" b="1" dirty="0">
                <a:solidFill>
                  <a:srgbClr val="AB90C2"/>
                </a:solidFill>
                <a:latin typeface="Canva Sans Bold"/>
                <a:ea typeface="Canva Sans Bold"/>
                <a:cs typeface="Canva Sans Bold"/>
                <a:sym typeface="Canva Sans Bold"/>
              </a:rPr>
              <a:t>Participants share what struck them the most, what resonated during the time of silence.</a:t>
            </a:r>
          </a:p>
          <a:p>
            <a:pPr marL="759967" lvl="1" indent="-379984" algn="l">
              <a:lnSpc>
                <a:spcPts val="6899"/>
              </a:lnSpc>
              <a:buFont typeface="Arial"/>
              <a:buChar char="•"/>
            </a:pPr>
            <a:r>
              <a:rPr lang="en-US" sz="3519" b="1" dirty="0">
                <a:solidFill>
                  <a:srgbClr val="AB90C2"/>
                </a:solidFill>
                <a:latin typeface="Canva Sans Bold"/>
                <a:ea typeface="Canva Sans Bold"/>
                <a:cs typeface="Canva Sans Bold"/>
                <a:sym typeface="Canva Sans Bold"/>
              </a:rPr>
              <a:t>Everyone takes equal turns to share, 1 minute</a:t>
            </a:r>
          </a:p>
          <a:p>
            <a:pPr marL="759967" lvl="1" indent="-379984" algn="l">
              <a:lnSpc>
                <a:spcPts val="6899"/>
              </a:lnSpc>
              <a:buFont typeface="Arial"/>
              <a:buChar char="•"/>
            </a:pPr>
            <a:r>
              <a:rPr lang="en-US" sz="3519" b="1" dirty="0">
                <a:solidFill>
                  <a:srgbClr val="AB90C2"/>
                </a:solidFill>
                <a:latin typeface="Canva Sans Bold"/>
                <a:ea typeface="Canva Sans Bold"/>
                <a:cs typeface="Canva Sans Bold"/>
                <a:sym typeface="Canva Sans Bold"/>
              </a:rPr>
              <a:t>Once again there is no discussion or responses to the conversation. </a:t>
            </a:r>
          </a:p>
          <a:p>
            <a:pPr marL="759967" lvl="1" indent="-379984" algn="l">
              <a:lnSpc>
                <a:spcPts val="6899"/>
              </a:lnSpc>
              <a:buFont typeface="Arial"/>
              <a:buChar char="•"/>
            </a:pPr>
            <a:r>
              <a:rPr lang="en-US" sz="3519" b="1" dirty="0">
                <a:solidFill>
                  <a:srgbClr val="AB90C2"/>
                </a:solidFill>
                <a:latin typeface="Canva Sans Bold"/>
                <a:ea typeface="Canva Sans Bold"/>
                <a:cs typeface="Canva Sans Bold"/>
                <a:sym typeface="Canva Sans Bold"/>
              </a:rPr>
              <a:t>Respond to questions like: </a:t>
            </a:r>
          </a:p>
          <a:p>
            <a:pPr marL="1584899" lvl="3" indent="-396225" algn="l">
              <a:lnSpc>
                <a:spcPts val="4184"/>
              </a:lnSpc>
              <a:buFont typeface="Arial"/>
              <a:buChar char="￭"/>
            </a:pPr>
            <a:r>
              <a:rPr lang="en-US" sz="2446" b="1" i="1" dirty="0">
                <a:solidFill>
                  <a:srgbClr val="AB90C2"/>
                </a:solidFill>
                <a:latin typeface="Canva Sans Bold Italics"/>
                <a:ea typeface="Canva Sans Bold Italics"/>
                <a:cs typeface="Canva Sans Bold Italics"/>
                <a:sym typeface="Canva Sans Bold Italics"/>
              </a:rPr>
              <a:t>How was I affected by what I heard?</a:t>
            </a:r>
          </a:p>
          <a:p>
            <a:pPr marL="1584899" lvl="3" indent="-396225" algn="l">
              <a:lnSpc>
                <a:spcPts val="4184"/>
              </a:lnSpc>
              <a:buFont typeface="Arial"/>
              <a:buChar char="￭"/>
            </a:pPr>
            <a:r>
              <a:rPr lang="en-US" sz="2446" b="1" i="1" dirty="0">
                <a:solidFill>
                  <a:srgbClr val="AB90C2"/>
                </a:solidFill>
                <a:latin typeface="Canva Sans Bold Italics"/>
                <a:ea typeface="Canva Sans Bold Italics"/>
                <a:cs typeface="Canva Sans Bold Italics"/>
                <a:sym typeface="Canva Sans Bold Italics"/>
              </a:rPr>
              <a:t>Is there a comment or thread that is shared? </a:t>
            </a:r>
          </a:p>
          <a:p>
            <a:pPr marL="1584899" lvl="3" indent="-396225" algn="l">
              <a:lnSpc>
                <a:spcPts val="4184"/>
              </a:lnSpc>
              <a:buFont typeface="Arial"/>
              <a:buChar char="￭"/>
            </a:pPr>
            <a:r>
              <a:rPr lang="en-US" sz="2446" b="1" i="1" dirty="0">
                <a:solidFill>
                  <a:srgbClr val="AB90C2"/>
                </a:solidFill>
                <a:latin typeface="Canva Sans Bold Italics"/>
                <a:ea typeface="Canva Sans Bold Italics"/>
                <a:cs typeface="Canva Sans Bold Italics"/>
                <a:sym typeface="Canva Sans Bold Italics"/>
              </a:rPr>
              <a:t>Have I received any particular insight? </a:t>
            </a:r>
          </a:p>
          <a:p>
            <a:pPr marL="1584899" lvl="3" indent="-396225" algn="l">
              <a:lnSpc>
                <a:spcPts val="4184"/>
              </a:lnSpc>
              <a:buFont typeface="Arial"/>
              <a:buChar char="￭"/>
            </a:pPr>
            <a:r>
              <a:rPr lang="en-US" sz="2446" b="1" i="1" dirty="0">
                <a:solidFill>
                  <a:srgbClr val="AB90C2"/>
                </a:solidFill>
                <a:latin typeface="Canva Sans Bold Italics"/>
                <a:ea typeface="Canva Sans Bold Italics"/>
                <a:cs typeface="Canva Sans Bold Italics"/>
                <a:sym typeface="Canva Sans Bold Italics"/>
              </a:rPr>
              <a:t>Where did I experience a sense of harmony in what I was hearing from others?</a:t>
            </a:r>
          </a:p>
          <a:p>
            <a:pPr marL="1584899" lvl="3" indent="-396225" algn="l">
              <a:lnSpc>
                <a:spcPts val="4184"/>
              </a:lnSpc>
              <a:buFont typeface="Arial"/>
              <a:buChar char="￭"/>
            </a:pPr>
            <a:r>
              <a:rPr lang="en-US" sz="2446" b="1" i="1" dirty="0">
                <a:solidFill>
                  <a:srgbClr val="AB90C2"/>
                </a:solidFill>
                <a:latin typeface="Canva Sans Bold Italics"/>
                <a:ea typeface="Canva Sans Bold Italics"/>
                <a:cs typeface="Canva Sans Bold Italics"/>
                <a:sym typeface="Canva Sans Bold Italics"/>
              </a:rPr>
              <a:t>What am I feeling now?</a:t>
            </a:r>
            <a:r>
              <a:rPr lang="en-US" sz="2446" b="1" dirty="0">
                <a:solidFill>
                  <a:srgbClr val="AB90C2"/>
                </a:solidFill>
                <a:latin typeface="Canva Sans Bold"/>
                <a:ea typeface="Canva Sans Bold"/>
                <a:cs typeface="Canva Sans Bold"/>
                <a:sym typeface="Canva Sans Bold"/>
              </a:rPr>
              <a:t>   </a:t>
            </a:r>
          </a:p>
        </p:txBody>
      </p:sp>
      <p:sp>
        <p:nvSpPr>
          <p:cNvPr id="6" name="Freeform 6"/>
          <p:cNvSpPr/>
          <p:nvPr/>
        </p:nvSpPr>
        <p:spPr>
          <a:xfrm>
            <a:off x="0" y="0"/>
            <a:ext cx="2511327" cy="1166072"/>
          </a:xfrm>
          <a:custGeom>
            <a:avLst/>
            <a:gdLst/>
            <a:ahLst/>
            <a:cxnLst/>
            <a:rect l="l" t="t" r="r" b="b"/>
            <a:pathLst>
              <a:path w="2511327" h="1166072">
                <a:moveTo>
                  <a:pt x="0" y="0"/>
                </a:moveTo>
                <a:lnTo>
                  <a:pt x="2511327" y="0"/>
                </a:lnTo>
                <a:lnTo>
                  <a:pt x="2511327" y="1166072"/>
                </a:lnTo>
                <a:lnTo>
                  <a:pt x="0" y="1166072"/>
                </a:lnTo>
                <a:lnTo>
                  <a:pt x="0" y="0"/>
                </a:lnTo>
                <a:close/>
              </a:path>
            </a:pathLst>
          </a:custGeom>
          <a:blipFill>
            <a:blip r:embed="rId2"/>
            <a:stretch>
              <a:fillRect/>
            </a:stretch>
          </a:blipFill>
        </p:spPr>
        <p:txBody>
          <a:bodyPr/>
          <a:lstStyle/>
          <a:p>
            <a:endParaRPr lang="en-AU"/>
          </a:p>
        </p:txBody>
      </p:sp>
      <p:sp>
        <p:nvSpPr>
          <p:cNvPr id="7" name="TextBox 7"/>
          <p:cNvSpPr txBox="1"/>
          <p:nvPr/>
        </p:nvSpPr>
        <p:spPr>
          <a:xfrm>
            <a:off x="1028700" y="1528876"/>
            <a:ext cx="16503642" cy="1126330"/>
          </a:xfrm>
          <a:prstGeom prst="rect">
            <a:avLst/>
          </a:prstGeom>
        </p:spPr>
        <p:txBody>
          <a:bodyPr lIns="0" tIns="0" rIns="0" bIns="0" rtlCol="0" anchor="t">
            <a:spAutoFit/>
          </a:bodyPr>
          <a:lstStyle/>
          <a:p>
            <a:pPr algn="l">
              <a:lnSpc>
                <a:spcPts val="8792"/>
              </a:lnSpc>
            </a:pPr>
            <a:r>
              <a:rPr lang="en-US" sz="6280" b="1" dirty="0">
                <a:solidFill>
                  <a:srgbClr val="FEFEFE"/>
                </a:solidFill>
                <a:latin typeface="Hatton"/>
                <a:ea typeface="Hatton"/>
                <a:cs typeface="Hatton"/>
                <a:sym typeface="Hatton"/>
              </a:rPr>
              <a:t>Round 2</a:t>
            </a:r>
            <a:r>
              <a:rPr lang="en-US" sz="6280" dirty="0">
                <a:solidFill>
                  <a:srgbClr val="FEFEFE"/>
                </a:solidFill>
                <a:latin typeface="Hatton"/>
                <a:ea typeface="Hatton"/>
                <a:cs typeface="Hatton"/>
                <a:sym typeface="Hatton"/>
              </a:rPr>
              <a:t>: Reflecting on the sharing</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1166072"/>
            <a:ext cx="18431665" cy="2023388"/>
            <a:chOff x="0" y="0"/>
            <a:chExt cx="4854430" cy="532909"/>
          </a:xfrm>
        </p:grpSpPr>
        <p:sp>
          <p:nvSpPr>
            <p:cNvPr id="3" name="Freeform 3"/>
            <p:cNvSpPr/>
            <p:nvPr/>
          </p:nvSpPr>
          <p:spPr>
            <a:xfrm>
              <a:off x="0" y="0"/>
              <a:ext cx="4854430" cy="532909"/>
            </a:xfrm>
            <a:custGeom>
              <a:avLst/>
              <a:gdLst/>
              <a:ahLst/>
              <a:cxnLst/>
              <a:rect l="l" t="t" r="r" b="b"/>
              <a:pathLst>
                <a:path w="4854430" h="532909">
                  <a:moveTo>
                    <a:pt x="0" y="0"/>
                  </a:moveTo>
                  <a:lnTo>
                    <a:pt x="4854430" y="0"/>
                  </a:lnTo>
                  <a:lnTo>
                    <a:pt x="4854430" y="532909"/>
                  </a:lnTo>
                  <a:lnTo>
                    <a:pt x="0" y="532909"/>
                  </a:lnTo>
                  <a:close/>
                </a:path>
              </a:pathLst>
            </a:custGeom>
            <a:solidFill>
              <a:srgbClr val="93A5D3"/>
            </a:solidFill>
          </p:spPr>
          <p:txBody>
            <a:bodyPr/>
            <a:lstStyle/>
            <a:p>
              <a:endParaRPr lang="en-AU"/>
            </a:p>
          </p:txBody>
        </p:sp>
        <p:sp>
          <p:nvSpPr>
            <p:cNvPr id="4" name="TextBox 4"/>
            <p:cNvSpPr txBox="1"/>
            <p:nvPr/>
          </p:nvSpPr>
          <p:spPr>
            <a:xfrm>
              <a:off x="0" y="-47625"/>
              <a:ext cx="4854430" cy="580534"/>
            </a:xfrm>
            <a:prstGeom prst="rect">
              <a:avLst/>
            </a:prstGeom>
          </p:spPr>
          <p:txBody>
            <a:bodyPr lIns="50800" tIns="50800" rIns="50800" bIns="50800" rtlCol="0" anchor="ctr"/>
            <a:lstStyle/>
            <a:p>
              <a:pPr algn="ctr">
                <a:lnSpc>
                  <a:spcPts val="3492"/>
                </a:lnSpc>
              </a:pPr>
              <a:endParaRPr/>
            </a:p>
          </p:txBody>
        </p:sp>
      </p:grpSp>
      <p:sp>
        <p:nvSpPr>
          <p:cNvPr id="5" name="TextBox 5"/>
          <p:cNvSpPr txBox="1"/>
          <p:nvPr/>
        </p:nvSpPr>
        <p:spPr>
          <a:xfrm>
            <a:off x="1044089" y="3252254"/>
            <a:ext cx="16343487" cy="7977345"/>
          </a:xfrm>
          <a:prstGeom prst="rect">
            <a:avLst/>
          </a:prstGeom>
        </p:spPr>
        <p:txBody>
          <a:bodyPr lIns="0" tIns="0" rIns="0" bIns="0" rtlCol="0" anchor="t">
            <a:spAutoFit/>
          </a:bodyPr>
          <a:lstStyle/>
          <a:p>
            <a:pPr marL="759967" lvl="1" indent="-379984" algn="l">
              <a:lnSpc>
                <a:spcPts val="8729"/>
              </a:lnSpc>
              <a:buFont typeface="Arial"/>
              <a:buChar char="•"/>
            </a:pPr>
            <a:r>
              <a:rPr lang="en-US" sz="3519" b="1" dirty="0">
                <a:solidFill>
                  <a:srgbClr val="93A5D3"/>
                </a:solidFill>
                <a:latin typeface="Canva Sans Bold"/>
                <a:ea typeface="Canva Sans Bold"/>
                <a:cs typeface="Canva Sans Bold"/>
                <a:sym typeface="Canva Sans Bold"/>
              </a:rPr>
              <a:t>Participants are not obliged to speak and can speak spontaneously. </a:t>
            </a:r>
          </a:p>
          <a:p>
            <a:pPr marL="759967" lvl="1" indent="-379984" algn="l">
              <a:lnSpc>
                <a:spcPts val="8729"/>
              </a:lnSpc>
              <a:buFont typeface="Arial"/>
              <a:buChar char="•"/>
            </a:pPr>
            <a:r>
              <a:rPr lang="en-US" sz="3519" b="1" dirty="0">
                <a:solidFill>
                  <a:srgbClr val="93A5D3"/>
                </a:solidFill>
                <a:latin typeface="Canva Sans Bold"/>
                <a:ea typeface="Canva Sans Bold"/>
                <a:cs typeface="Canva Sans Bold"/>
                <a:sym typeface="Canva Sans Bold"/>
              </a:rPr>
              <a:t>Participants are invited to share what seems to be resonating in the conversation from the group. </a:t>
            </a:r>
          </a:p>
          <a:p>
            <a:pPr marL="759967" lvl="1" indent="-379984" algn="l">
              <a:lnSpc>
                <a:spcPts val="8729"/>
              </a:lnSpc>
              <a:buFont typeface="Arial"/>
              <a:buChar char="•"/>
            </a:pPr>
            <a:r>
              <a:rPr lang="en-US" sz="3519" b="1" dirty="0">
                <a:solidFill>
                  <a:srgbClr val="93A5D3"/>
                </a:solidFill>
                <a:latin typeface="Canva Sans Bold"/>
                <a:ea typeface="Canva Sans Bold"/>
                <a:cs typeface="Canva Sans Bold"/>
                <a:sym typeface="Canva Sans Bold"/>
              </a:rPr>
              <a:t>What shared discernment has emerged? Where is the Holy Spirit calling us to go? </a:t>
            </a:r>
          </a:p>
          <a:p>
            <a:pPr marL="759967" lvl="1" indent="-379984" algn="l">
              <a:lnSpc>
                <a:spcPts val="8729"/>
              </a:lnSpc>
              <a:buFont typeface="Arial"/>
              <a:buChar char="•"/>
            </a:pPr>
            <a:r>
              <a:rPr lang="en-US" sz="3519" b="1" dirty="0">
                <a:solidFill>
                  <a:srgbClr val="93A5D3"/>
                </a:solidFill>
                <a:latin typeface="Canva Sans Bold"/>
                <a:ea typeface="Canva Sans Bold"/>
                <a:cs typeface="Canva Sans Bold"/>
                <a:sym typeface="Canva Sans Bold"/>
              </a:rPr>
              <a:t>Approx 10 minutes of small group conversation.</a:t>
            </a:r>
          </a:p>
          <a:p>
            <a:pPr algn="l">
              <a:lnSpc>
                <a:spcPts val="12895"/>
              </a:lnSpc>
            </a:pPr>
            <a:endParaRPr lang="en-US" sz="3519" b="1" dirty="0">
              <a:solidFill>
                <a:srgbClr val="93A5D3"/>
              </a:solidFill>
              <a:latin typeface="Canva Sans Bold"/>
              <a:ea typeface="Canva Sans Bold"/>
              <a:cs typeface="Canva Sans Bold"/>
              <a:sym typeface="Canva Sans Bold"/>
            </a:endParaRPr>
          </a:p>
        </p:txBody>
      </p:sp>
      <p:sp>
        <p:nvSpPr>
          <p:cNvPr id="6" name="Freeform 6"/>
          <p:cNvSpPr/>
          <p:nvPr/>
        </p:nvSpPr>
        <p:spPr>
          <a:xfrm>
            <a:off x="0" y="0"/>
            <a:ext cx="2511327" cy="1166072"/>
          </a:xfrm>
          <a:custGeom>
            <a:avLst/>
            <a:gdLst/>
            <a:ahLst/>
            <a:cxnLst/>
            <a:rect l="l" t="t" r="r" b="b"/>
            <a:pathLst>
              <a:path w="2511327" h="1166072">
                <a:moveTo>
                  <a:pt x="0" y="0"/>
                </a:moveTo>
                <a:lnTo>
                  <a:pt x="2511327" y="0"/>
                </a:lnTo>
                <a:lnTo>
                  <a:pt x="2511327" y="1166072"/>
                </a:lnTo>
                <a:lnTo>
                  <a:pt x="0" y="1166072"/>
                </a:lnTo>
                <a:lnTo>
                  <a:pt x="0" y="0"/>
                </a:lnTo>
                <a:close/>
              </a:path>
            </a:pathLst>
          </a:custGeom>
          <a:blipFill>
            <a:blip r:embed="rId3"/>
            <a:stretch>
              <a:fillRect/>
            </a:stretch>
          </a:blipFill>
        </p:spPr>
        <p:txBody>
          <a:bodyPr/>
          <a:lstStyle/>
          <a:p>
            <a:endParaRPr lang="en-AU"/>
          </a:p>
        </p:txBody>
      </p:sp>
      <p:sp>
        <p:nvSpPr>
          <p:cNvPr id="7" name="TextBox 7"/>
          <p:cNvSpPr txBox="1"/>
          <p:nvPr/>
        </p:nvSpPr>
        <p:spPr>
          <a:xfrm>
            <a:off x="1044089" y="1528876"/>
            <a:ext cx="16934427" cy="1126330"/>
          </a:xfrm>
          <a:prstGeom prst="rect">
            <a:avLst/>
          </a:prstGeom>
        </p:spPr>
        <p:txBody>
          <a:bodyPr lIns="0" tIns="0" rIns="0" bIns="0" rtlCol="0" anchor="t">
            <a:spAutoFit/>
          </a:bodyPr>
          <a:lstStyle/>
          <a:p>
            <a:pPr algn="l">
              <a:lnSpc>
                <a:spcPts val="8792"/>
              </a:lnSpc>
            </a:pPr>
            <a:r>
              <a:rPr lang="en-US" sz="6280" b="1" dirty="0">
                <a:solidFill>
                  <a:srgbClr val="FEFEFE"/>
                </a:solidFill>
                <a:latin typeface="Hatton"/>
                <a:ea typeface="Hatton"/>
                <a:cs typeface="Hatton"/>
                <a:sym typeface="Hatton"/>
              </a:rPr>
              <a:t>Round 3 </a:t>
            </a:r>
            <a:r>
              <a:rPr lang="en-US" sz="6280" dirty="0">
                <a:solidFill>
                  <a:srgbClr val="FEFEFE"/>
                </a:solidFill>
                <a:latin typeface="Hatton"/>
                <a:ea typeface="Hatton"/>
                <a:cs typeface="Hatton"/>
                <a:sym typeface="Hatton"/>
              </a:rPr>
              <a:t>: What is the group saying?</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4"/>
          <p:cNvSpPr txBox="1"/>
          <p:nvPr/>
        </p:nvSpPr>
        <p:spPr>
          <a:xfrm>
            <a:off x="2949541" y="1389013"/>
            <a:ext cx="4972488" cy="657822"/>
          </a:xfrm>
          <a:prstGeom prst="rect">
            <a:avLst/>
          </a:prstGeom>
        </p:spPr>
        <p:txBody>
          <a:bodyPr lIns="0" tIns="0" rIns="0" bIns="0" rtlCol="0" anchor="t">
            <a:spAutoFit/>
          </a:bodyPr>
          <a:lstStyle/>
          <a:p>
            <a:pPr algn="ctr">
              <a:lnSpc>
                <a:spcPts val="5352"/>
              </a:lnSpc>
              <a:spcBef>
                <a:spcPct val="0"/>
              </a:spcBef>
            </a:pPr>
            <a:r>
              <a:rPr lang="en-US" sz="3823" b="1" dirty="0">
                <a:solidFill>
                  <a:srgbClr val="FFFFFF"/>
                </a:solidFill>
                <a:latin typeface="Canva Sans Bold"/>
                <a:ea typeface="Canva Sans Bold"/>
                <a:cs typeface="Canva Sans Bold"/>
                <a:sym typeface="Canva Sans Bold"/>
              </a:rPr>
              <a:t>GROUP RSPONSE</a:t>
            </a:r>
          </a:p>
        </p:txBody>
      </p:sp>
      <p:grpSp>
        <p:nvGrpSpPr>
          <p:cNvPr id="5" name="Group 5"/>
          <p:cNvGrpSpPr/>
          <p:nvPr/>
        </p:nvGrpSpPr>
        <p:grpSpPr>
          <a:xfrm>
            <a:off x="116304" y="2084935"/>
            <a:ext cx="18288000" cy="6430101"/>
            <a:chOff x="0" y="0"/>
            <a:chExt cx="4816593" cy="1693525"/>
          </a:xfrm>
        </p:grpSpPr>
        <p:sp>
          <p:nvSpPr>
            <p:cNvPr id="6" name="Freeform 6"/>
            <p:cNvSpPr/>
            <p:nvPr/>
          </p:nvSpPr>
          <p:spPr>
            <a:xfrm>
              <a:off x="0" y="0"/>
              <a:ext cx="4816592" cy="1693525"/>
            </a:xfrm>
            <a:custGeom>
              <a:avLst/>
              <a:gdLst/>
              <a:ahLst/>
              <a:cxnLst/>
              <a:rect l="l" t="t" r="r" b="b"/>
              <a:pathLst>
                <a:path w="4816592" h="1693525">
                  <a:moveTo>
                    <a:pt x="0" y="0"/>
                  </a:moveTo>
                  <a:lnTo>
                    <a:pt x="4816592" y="0"/>
                  </a:lnTo>
                  <a:lnTo>
                    <a:pt x="4816592" y="1693525"/>
                  </a:lnTo>
                  <a:lnTo>
                    <a:pt x="0" y="1693525"/>
                  </a:lnTo>
                  <a:close/>
                </a:path>
              </a:pathLst>
            </a:custGeom>
            <a:solidFill>
              <a:srgbClr val="83C7BD"/>
            </a:solidFill>
          </p:spPr>
          <p:txBody>
            <a:bodyPr/>
            <a:lstStyle/>
            <a:p>
              <a:endParaRPr lang="en-AU"/>
            </a:p>
          </p:txBody>
        </p:sp>
        <p:sp>
          <p:nvSpPr>
            <p:cNvPr id="7" name="TextBox 7"/>
            <p:cNvSpPr txBox="1"/>
            <p:nvPr/>
          </p:nvSpPr>
          <p:spPr>
            <a:xfrm>
              <a:off x="0" y="-47625"/>
              <a:ext cx="4816593" cy="1741150"/>
            </a:xfrm>
            <a:prstGeom prst="rect">
              <a:avLst/>
            </a:prstGeom>
          </p:spPr>
          <p:txBody>
            <a:bodyPr lIns="50800" tIns="50800" rIns="50800" bIns="50800" rtlCol="0" anchor="ctr"/>
            <a:lstStyle/>
            <a:p>
              <a:pPr algn="ctr">
                <a:lnSpc>
                  <a:spcPts val="3492"/>
                </a:lnSpc>
              </a:pPr>
              <a:endParaRPr/>
            </a:p>
          </p:txBody>
        </p:sp>
      </p:grpSp>
      <p:sp>
        <p:nvSpPr>
          <p:cNvPr id="8" name="TextBox 8"/>
          <p:cNvSpPr txBox="1"/>
          <p:nvPr/>
        </p:nvSpPr>
        <p:spPr>
          <a:xfrm>
            <a:off x="808043" y="2429637"/>
            <a:ext cx="11610057" cy="5772428"/>
          </a:xfrm>
          <a:prstGeom prst="rect">
            <a:avLst/>
          </a:prstGeom>
        </p:spPr>
        <p:txBody>
          <a:bodyPr lIns="0" tIns="0" rIns="0" bIns="0" rtlCol="0" anchor="t">
            <a:spAutoFit/>
          </a:bodyPr>
          <a:lstStyle/>
          <a:p>
            <a:pPr algn="l">
              <a:lnSpc>
                <a:spcPts val="5715"/>
              </a:lnSpc>
            </a:pPr>
            <a:r>
              <a:rPr lang="en-US" sz="4082" b="1" dirty="0">
                <a:solidFill>
                  <a:srgbClr val="FEFEFE"/>
                </a:solidFill>
                <a:latin typeface="Canva Sans Bold"/>
                <a:ea typeface="Canva Sans Bold"/>
                <a:cs typeface="Canva Sans Bold"/>
                <a:sym typeface="Canva Sans Bold"/>
              </a:rPr>
              <a:t>After ROUND 3 - the table scribe works with the group to complete the </a:t>
            </a:r>
            <a:r>
              <a:rPr lang="en-US" sz="4082" b="1" u="sng" dirty="0">
                <a:solidFill>
                  <a:srgbClr val="FEFEFE"/>
                </a:solidFill>
                <a:latin typeface="Canva Sans Bold"/>
                <a:ea typeface="Canva Sans Bold"/>
                <a:cs typeface="Canva Sans Bold"/>
                <a:sym typeface="Canva Sans Bold"/>
              </a:rPr>
              <a:t>Small Group Conversation Summary</a:t>
            </a:r>
            <a:r>
              <a:rPr lang="en-US" sz="4082" b="1" dirty="0">
                <a:solidFill>
                  <a:srgbClr val="FEFEFE"/>
                </a:solidFill>
                <a:latin typeface="Canva Sans Bold"/>
                <a:ea typeface="Canva Sans Bold"/>
                <a:cs typeface="Canva Sans Bold"/>
                <a:sym typeface="Canva Sans Bold"/>
              </a:rPr>
              <a:t> report. </a:t>
            </a:r>
          </a:p>
          <a:p>
            <a:pPr algn="ctr">
              <a:lnSpc>
                <a:spcPts val="5715"/>
              </a:lnSpc>
            </a:pPr>
            <a:endParaRPr lang="en-US" sz="4082" b="1" dirty="0">
              <a:solidFill>
                <a:srgbClr val="FEFEFE"/>
              </a:solidFill>
              <a:latin typeface="Canva Sans Bold"/>
              <a:ea typeface="Canva Sans Bold"/>
              <a:cs typeface="Canva Sans Bold"/>
              <a:sym typeface="Canva Sans Bold"/>
            </a:endParaRPr>
          </a:p>
          <a:p>
            <a:pPr algn="l">
              <a:lnSpc>
                <a:spcPts val="5715"/>
              </a:lnSpc>
            </a:pPr>
            <a:endParaRPr lang="en-US" sz="4082" b="1" dirty="0">
              <a:solidFill>
                <a:srgbClr val="FEFEFE"/>
              </a:solidFill>
              <a:latin typeface="Canva Sans Bold"/>
              <a:ea typeface="Canva Sans Bold"/>
              <a:cs typeface="Canva Sans Bold"/>
              <a:sym typeface="Canva Sans Bold"/>
            </a:endParaRPr>
          </a:p>
          <a:p>
            <a:pPr algn="l">
              <a:lnSpc>
                <a:spcPts val="5715"/>
              </a:lnSpc>
            </a:pPr>
            <a:r>
              <a:rPr lang="en-US" sz="4082" b="1" dirty="0">
                <a:solidFill>
                  <a:srgbClr val="FEFEFE"/>
                </a:solidFill>
                <a:latin typeface="Canva Sans Bold"/>
                <a:ea typeface="Canva Sans Bold"/>
                <a:cs typeface="Canva Sans Bold"/>
                <a:sym typeface="Canva Sans Bold"/>
              </a:rPr>
              <a:t>Each small group is invited to share - in 1 minute - the fruits of the small group conversation. </a:t>
            </a:r>
          </a:p>
        </p:txBody>
      </p:sp>
      <p:sp>
        <p:nvSpPr>
          <p:cNvPr id="9" name="Freeform 9"/>
          <p:cNvSpPr/>
          <p:nvPr/>
        </p:nvSpPr>
        <p:spPr>
          <a:xfrm>
            <a:off x="12239456" y="1028700"/>
            <a:ext cx="5870908" cy="8464367"/>
          </a:xfrm>
          <a:custGeom>
            <a:avLst/>
            <a:gdLst/>
            <a:ahLst/>
            <a:cxnLst/>
            <a:rect l="l" t="t" r="r" b="b"/>
            <a:pathLst>
              <a:path w="5870908" h="8464367">
                <a:moveTo>
                  <a:pt x="0" y="0"/>
                </a:moveTo>
                <a:lnTo>
                  <a:pt x="5870908" y="0"/>
                </a:lnTo>
                <a:lnTo>
                  <a:pt x="5870908" y="8464367"/>
                </a:lnTo>
                <a:lnTo>
                  <a:pt x="0" y="8464367"/>
                </a:lnTo>
                <a:lnTo>
                  <a:pt x="0" y="0"/>
                </a:lnTo>
                <a:close/>
              </a:path>
            </a:pathLst>
          </a:custGeom>
          <a:blipFill>
            <a:blip r:embed="rId2"/>
            <a:stretch>
              <a:fillRect/>
            </a:stretch>
          </a:blipFill>
        </p:spPr>
        <p:txBody>
          <a:bodyPr/>
          <a:lstStyle/>
          <a:p>
            <a:endParaRPr lang="en-AU"/>
          </a:p>
        </p:txBody>
      </p:sp>
      <p:sp>
        <p:nvSpPr>
          <p:cNvPr id="10" name="TextBox 10"/>
          <p:cNvSpPr txBox="1"/>
          <p:nvPr/>
        </p:nvSpPr>
        <p:spPr>
          <a:xfrm>
            <a:off x="4121291" y="4770830"/>
            <a:ext cx="2628987" cy="1090042"/>
          </a:xfrm>
          <a:prstGeom prst="rect">
            <a:avLst/>
          </a:prstGeom>
        </p:spPr>
        <p:txBody>
          <a:bodyPr wrap="square" lIns="0" tIns="0" rIns="0" bIns="0" rtlCol="0" anchor="t">
            <a:spAutoFit/>
          </a:bodyPr>
          <a:lstStyle/>
          <a:p>
            <a:pPr algn="ctr">
              <a:lnSpc>
                <a:spcPts val="8506"/>
              </a:lnSpc>
            </a:pPr>
            <a:r>
              <a:rPr lang="en-US" sz="6076" dirty="0">
                <a:solidFill>
                  <a:srgbClr val="F7F7F6"/>
                </a:solidFill>
                <a:latin typeface="Brittany"/>
                <a:ea typeface="Brittany"/>
                <a:cs typeface="Brittany"/>
                <a:sym typeface="Brittany"/>
              </a:rPr>
              <a:t>and then</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1166072"/>
            <a:ext cx="18431665" cy="2023388"/>
            <a:chOff x="0" y="0"/>
            <a:chExt cx="4854430" cy="532909"/>
          </a:xfrm>
        </p:grpSpPr>
        <p:sp>
          <p:nvSpPr>
            <p:cNvPr id="3" name="Freeform 3"/>
            <p:cNvSpPr/>
            <p:nvPr/>
          </p:nvSpPr>
          <p:spPr>
            <a:xfrm>
              <a:off x="0" y="0"/>
              <a:ext cx="4854430" cy="532909"/>
            </a:xfrm>
            <a:custGeom>
              <a:avLst/>
              <a:gdLst/>
              <a:ahLst/>
              <a:cxnLst/>
              <a:rect l="l" t="t" r="r" b="b"/>
              <a:pathLst>
                <a:path w="4854430" h="532909">
                  <a:moveTo>
                    <a:pt x="0" y="0"/>
                  </a:moveTo>
                  <a:lnTo>
                    <a:pt x="4854430" y="0"/>
                  </a:lnTo>
                  <a:lnTo>
                    <a:pt x="4854430" y="532909"/>
                  </a:lnTo>
                  <a:lnTo>
                    <a:pt x="0" y="532909"/>
                  </a:lnTo>
                  <a:close/>
                </a:path>
              </a:pathLst>
            </a:custGeom>
            <a:solidFill>
              <a:srgbClr val="00BF63"/>
            </a:solidFill>
          </p:spPr>
          <p:txBody>
            <a:bodyPr/>
            <a:lstStyle/>
            <a:p>
              <a:endParaRPr lang="en-AU"/>
            </a:p>
          </p:txBody>
        </p:sp>
        <p:sp>
          <p:nvSpPr>
            <p:cNvPr id="4" name="TextBox 4"/>
            <p:cNvSpPr txBox="1"/>
            <p:nvPr/>
          </p:nvSpPr>
          <p:spPr>
            <a:xfrm>
              <a:off x="0" y="-47625"/>
              <a:ext cx="4854430" cy="580534"/>
            </a:xfrm>
            <a:prstGeom prst="rect">
              <a:avLst/>
            </a:prstGeom>
          </p:spPr>
          <p:txBody>
            <a:bodyPr lIns="50800" tIns="50800" rIns="50800" bIns="50800" rtlCol="0" anchor="ctr"/>
            <a:lstStyle/>
            <a:p>
              <a:pPr algn="ctr">
                <a:lnSpc>
                  <a:spcPts val="3492"/>
                </a:lnSpc>
              </a:pPr>
              <a:endParaRPr/>
            </a:p>
          </p:txBody>
        </p:sp>
      </p:grpSp>
      <p:sp>
        <p:nvSpPr>
          <p:cNvPr id="5" name="TextBox 5"/>
          <p:cNvSpPr txBox="1"/>
          <p:nvPr/>
        </p:nvSpPr>
        <p:spPr>
          <a:xfrm>
            <a:off x="5499351" y="1504278"/>
            <a:ext cx="18982964" cy="1443620"/>
          </a:xfrm>
          <a:prstGeom prst="rect">
            <a:avLst/>
          </a:prstGeom>
        </p:spPr>
        <p:txBody>
          <a:bodyPr lIns="0" tIns="0" rIns="0" bIns="0" rtlCol="0" anchor="t">
            <a:spAutoFit/>
          </a:bodyPr>
          <a:lstStyle/>
          <a:p>
            <a:pPr algn="l">
              <a:lnSpc>
                <a:spcPts val="11255"/>
              </a:lnSpc>
            </a:pPr>
            <a:r>
              <a:rPr lang="en-US" sz="8039">
                <a:solidFill>
                  <a:srgbClr val="FEFEFE"/>
                </a:solidFill>
                <a:latin typeface="Hatton"/>
                <a:ea typeface="Hatton"/>
                <a:cs typeface="Hatton"/>
                <a:sym typeface="Hatton"/>
              </a:rPr>
              <a:t>Table Facilitator</a:t>
            </a:r>
          </a:p>
        </p:txBody>
      </p:sp>
      <p:sp>
        <p:nvSpPr>
          <p:cNvPr id="6" name="Freeform 6"/>
          <p:cNvSpPr/>
          <p:nvPr/>
        </p:nvSpPr>
        <p:spPr>
          <a:xfrm rot="-5400000">
            <a:off x="11634664" y="2355316"/>
            <a:ext cx="11249272" cy="6538639"/>
          </a:xfrm>
          <a:custGeom>
            <a:avLst/>
            <a:gdLst/>
            <a:ahLst/>
            <a:cxnLst/>
            <a:rect l="l" t="t" r="r" b="b"/>
            <a:pathLst>
              <a:path w="11249272" h="6538639">
                <a:moveTo>
                  <a:pt x="0" y="0"/>
                </a:moveTo>
                <a:lnTo>
                  <a:pt x="11249272" y="0"/>
                </a:lnTo>
                <a:lnTo>
                  <a:pt x="11249272" y="6538639"/>
                </a:lnTo>
                <a:lnTo>
                  <a:pt x="0" y="653863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AU"/>
          </a:p>
        </p:txBody>
      </p:sp>
      <p:sp>
        <p:nvSpPr>
          <p:cNvPr id="7" name="TextBox 7"/>
          <p:cNvSpPr txBox="1"/>
          <p:nvPr/>
        </p:nvSpPr>
        <p:spPr>
          <a:xfrm>
            <a:off x="685800" y="3154102"/>
            <a:ext cx="12070459" cy="5966826"/>
          </a:xfrm>
          <a:prstGeom prst="rect">
            <a:avLst/>
          </a:prstGeom>
        </p:spPr>
        <p:txBody>
          <a:bodyPr wrap="square" lIns="0" tIns="0" rIns="0" bIns="0" rtlCol="0" anchor="t">
            <a:spAutoFit/>
          </a:bodyPr>
          <a:lstStyle/>
          <a:p>
            <a:pPr marL="788963" lvl="1" indent="-394482" algn="l">
              <a:buFont typeface="Arial"/>
              <a:buChar char="•"/>
            </a:pPr>
            <a:r>
              <a:rPr lang="en-US" sz="3600" b="1" dirty="0">
                <a:solidFill>
                  <a:srgbClr val="00BF63"/>
                </a:solidFill>
                <a:latin typeface="Canva Sans Bold"/>
                <a:ea typeface="Canva Sans Bold"/>
                <a:cs typeface="Canva Sans Bold"/>
                <a:sym typeface="Canva Sans Bold"/>
              </a:rPr>
              <a:t>Make everyone feel welcome</a:t>
            </a:r>
          </a:p>
          <a:p>
            <a:pPr marL="788963" lvl="1" indent="-394482" algn="l">
              <a:buFont typeface="Arial"/>
              <a:buChar char="•"/>
            </a:pPr>
            <a:r>
              <a:rPr lang="en-US" sz="3600" b="1" dirty="0">
                <a:solidFill>
                  <a:srgbClr val="00BF63"/>
                </a:solidFill>
                <a:latin typeface="Canva Sans Bold"/>
                <a:ea typeface="Canva Sans Bold"/>
                <a:cs typeface="Canva Sans Bold"/>
                <a:sym typeface="Canva Sans Bold"/>
              </a:rPr>
              <a:t>Invite participation</a:t>
            </a:r>
          </a:p>
          <a:p>
            <a:pPr marL="788963" lvl="1" indent="-394482" algn="l">
              <a:buFont typeface="Arial"/>
              <a:buChar char="•"/>
            </a:pPr>
            <a:r>
              <a:rPr lang="en-US" sz="3600" b="1" dirty="0">
                <a:solidFill>
                  <a:srgbClr val="00BF63"/>
                </a:solidFill>
                <a:latin typeface="Canva Sans Bold"/>
                <a:ea typeface="Canva Sans Bold"/>
                <a:cs typeface="Canva Sans Bold"/>
                <a:sym typeface="Canva Sans Bold"/>
              </a:rPr>
              <a:t>Keep an eye on time </a:t>
            </a:r>
          </a:p>
          <a:p>
            <a:pPr marL="788963" lvl="1" indent="-394482" algn="l">
              <a:buFont typeface="Arial"/>
              <a:buChar char="•"/>
            </a:pPr>
            <a:r>
              <a:rPr lang="en-US" sz="3600" b="1" dirty="0">
                <a:solidFill>
                  <a:srgbClr val="00BF63"/>
                </a:solidFill>
                <a:latin typeface="Canva Sans Bold"/>
                <a:ea typeface="Canva Sans Bold"/>
                <a:cs typeface="Canva Sans Bold"/>
                <a:sym typeface="Canva Sans Bold"/>
              </a:rPr>
              <a:t>Create the opportunity to listen to the Holy Spirit</a:t>
            </a:r>
          </a:p>
          <a:p>
            <a:pPr marL="788963" lvl="1" indent="-394482" algn="l">
              <a:buFont typeface="Arial"/>
              <a:buChar char="•"/>
            </a:pPr>
            <a:r>
              <a:rPr lang="en-US" sz="3600" b="1" dirty="0">
                <a:solidFill>
                  <a:srgbClr val="00BF63"/>
                </a:solidFill>
                <a:latin typeface="Canva Sans Bold"/>
                <a:ea typeface="Canva Sans Bold"/>
                <a:cs typeface="Canva Sans Bold"/>
                <a:sym typeface="Canva Sans Bold"/>
              </a:rPr>
              <a:t>Encourage listening and dialogue</a:t>
            </a:r>
          </a:p>
          <a:p>
            <a:pPr marL="788963" lvl="1" indent="-394482" algn="l">
              <a:buFont typeface="Arial"/>
              <a:buChar char="•"/>
            </a:pPr>
            <a:r>
              <a:rPr lang="en-US" sz="3600" b="1" dirty="0">
                <a:solidFill>
                  <a:srgbClr val="00BF63"/>
                </a:solidFill>
                <a:latin typeface="Canva Sans Bold"/>
                <a:ea typeface="Canva Sans Bold"/>
                <a:cs typeface="Canva Sans Bold"/>
                <a:sym typeface="Canva Sans Bold"/>
              </a:rPr>
              <a:t>Create an environment of openness </a:t>
            </a:r>
          </a:p>
          <a:p>
            <a:pPr marL="788963" lvl="1" indent="-394482" algn="l">
              <a:buFont typeface="Arial"/>
              <a:buChar char="•"/>
            </a:pPr>
            <a:r>
              <a:rPr lang="en-US" sz="3600" b="1" dirty="0">
                <a:solidFill>
                  <a:srgbClr val="00BF63"/>
                </a:solidFill>
                <a:latin typeface="Canva Sans Bold"/>
                <a:ea typeface="Canva Sans Bold"/>
                <a:cs typeface="Canva Sans Bold"/>
                <a:sym typeface="Canva Sans Bold"/>
              </a:rPr>
              <a:t>Observe times of silence and prompt when necessary</a:t>
            </a:r>
          </a:p>
          <a:p>
            <a:pPr marL="788963" lvl="1" indent="-394482" algn="l">
              <a:buFont typeface="Arial"/>
              <a:buChar char="•"/>
            </a:pPr>
            <a:r>
              <a:rPr lang="en-US" sz="3600" b="1" dirty="0">
                <a:solidFill>
                  <a:srgbClr val="00BF63"/>
                </a:solidFill>
                <a:latin typeface="Canva Sans Bold"/>
                <a:ea typeface="Canva Sans Bold"/>
                <a:cs typeface="Canva Sans Bold"/>
                <a:sym typeface="Canva Sans Bold"/>
              </a:rPr>
              <a:t>Be mindful of what this is not...  </a:t>
            </a:r>
          </a:p>
          <a:p>
            <a:pPr marL="394481" lvl="1" algn="l"/>
            <a:endParaRPr lang="en-US" sz="2400" b="1" dirty="0">
              <a:solidFill>
                <a:srgbClr val="00BF63"/>
              </a:solidFill>
              <a:latin typeface="Canva Sans Bold"/>
              <a:ea typeface="Canva Sans Bold"/>
              <a:cs typeface="Canva Sans Bold"/>
              <a:sym typeface="Canva Sans Bold"/>
            </a:endParaRPr>
          </a:p>
          <a:p>
            <a:pPr algn="l">
              <a:lnSpc>
                <a:spcPts val="5116"/>
              </a:lnSpc>
            </a:pPr>
            <a:endParaRPr lang="en-US" sz="3654" b="1" dirty="0">
              <a:solidFill>
                <a:srgbClr val="00BF63"/>
              </a:solidFill>
              <a:latin typeface="Canva Sans Bold"/>
              <a:ea typeface="Canva Sans Bold"/>
              <a:cs typeface="Canva Sans Bold"/>
              <a:sym typeface="Canva Sans Bold"/>
            </a:endParaRPr>
          </a:p>
        </p:txBody>
      </p:sp>
      <p:sp>
        <p:nvSpPr>
          <p:cNvPr id="8" name="TextBox 8"/>
          <p:cNvSpPr txBox="1"/>
          <p:nvPr/>
        </p:nvSpPr>
        <p:spPr>
          <a:xfrm>
            <a:off x="1114022" y="1423793"/>
            <a:ext cx="3631223" cy="1151687"/>
          </a:xfrm>
          <a:prstGeom prst="rect">
            <a:avLst/>
          </a:prstGeom>
        </p:spPr>
        <p:txBody>
          <a:bodyPr lIns="0" tIns="0" rIns="0" bIns="0" rtlCol="0" anchor="t">
            <a:spAutoFit/>
          </a:bodyPr>
          <a:lstStyle/>
          <a:p>
            <a:pPr algn="ctr">
              <a:lnSpc>
                <a:spcPts val="9450"/>
              </a:lnSpc>
            </a:pPr>
            <a:r>
              <a:rPr lang="en-US" sz="6750">
                <a:solidFill>
                  <a:srgbClr val="F4F5F6"/>
                </a:solidFill>
                <a:latin typeface="Brittany"/>
                <a:ea typeface="Brittany"/>
                <a:cs typeface="Brittany"/>
                <a:sym typeface="Brittany"/>
              </a:rPr>
              <a:t>Role of the....</a:t>
            </a:r>
          </a:p>
        </p:txBody>
      </p:sp>
      <p:sp>
        <p:nvSpPr>
          <p:cNvPr id="9" name="TextBox 8">
            <a:extLst>
              <a:ext uri="{FF2B5EF4-FFF2-40B4-BE49-F238E27FC236}">
                <a16:creationId xmlns:a16="http://schemas.microsoft.com/office/drawing/2014/main" id="{D0ACAC88-D847-EC1A-144F-A7CDEFDEF58D}"/>
              </a:ext>
            </a:extLst>
          </p:cNvPr>
          <p:cNvSpPr txBox="1"/>
          <p:nvPr/>
        </p:nvSpPr>
        <p:spPr>
          <a:xfrm>
            <a:off x="6934200" y="7982221"/>
            <a:ext cx="10668000" cy="2246769"/>
          </a:xfrm>
          <a:prstGeom prst="rect">
            <a:avLst/>
          </a:prstGeom>
          <a:noFill/>
        </p:spPr>
        <p:txBody>
          <a:bodyPr wrap="square" rtlCol="0">
            <a:spAutoFit/>
          </a:bodyPr>
          <a:lstStyle/>
          <a:p>
            <a:pPr marL="737381" lvl="1" indent="-342900" algn="l">
              <a:buFont typeface="Wingdings" panose="05000000000000000000" pitchFamily="2" charset="2"/>
              <a:buChar char="Ø"/>
            </a:pPr>
            <a:r>
              <a:rPr lang="en-US" sz="2800" b="1" dirty="0">
                <a:solidFill>
                  <a:srgbClr val="00BF63"/>
                </a:solidFill>
                <a:latin typeface="Canva Sans Bold"/>
                <a:ea typeface="Canva Sans Bold"/>
                <a:cs typeface="Canva Sans Bold"/>
                <a:sym typeface="Canva Sans Bold"/>
              </a:rPr>
              <a:t>A time of debating, defending, arguing</a:t>
            </a:r>
          </a:p>
          <a:p>
            <a:pPr marL="737381" lvl="1" indent="-342900" algn="l">
              <a:buFont typeface="Wingdings" panose="05000000000000000000" pitchFamily="2" charset="2"/>
              <a:buChar char="Ø"/>
            </a:pPr>
            <a:r>
              <a:rPr lang="en-US" sz="2800" b="1" dirty="0">
                <a:solidFill>
                  <a:srgbClr val="00BF63"/>
                </a:solidFill>
                <a:latin typeface="Canva Sans Bold"/>
                <a:ea typeface="Canva Sans Bold"/>
                <a:cs typeface="Canva Sans Bold"/>
                <a:sym typeface="Canva Sans Bold"/>
              </a:rPr>
              <a:t>Correcting others </a:t>
            </a:r>
          </a:p>
          <a:p>
            <a:pPr marL="737381" lvl="1" indent="-342900" algn="l">
              <a:buFont typeface="Wingdings" panose="05000000000000000000" pitchFamily="2" charset="2"/>
              <a:buChar char="Ø"/>
            </a:pPr>
            <a:r>
              <a:rPr lang="en-US" sz="2800" b="1" dirty="0">
                <a:solidFill>
                  <a:srgbClr val="00BF63"/>
                </a:solidFill>
                <a:latin typeface="Canva Sans Bold"/>
                <a:ea typeface="Canva Sans Bold"/>
                <a:cs typeface="Canva Sans Bold"/>
                <a:sym typeface="Canva Sans Bold"/>
              </a:rPr>
              <a:t>Feeling obliged to teach others, even if well-intended</a:t>
            </a:r>
          </a:p>
          <a:p>
            <a:pPr marL="737381" lvl="1" indent="-342900" algn="l">
              <a:buFont typeface="Wingdings" panose="05000000000000000000" pitchFamily="2" charset="2"/>
              <a:buChar char="Ø"/>
            </a:pPr>
            <a:r>
              <a:rPr lang="en-US" sz="2800" b="1" dirty="0">
                <a:solidFill>
                  <a:srgbClr val="00BF63"/>
                </a:solidFill>
                <a:latin typeface="Canva Sans Bold"/>
                <a:ea typeface="Canva Sans Bold"/>
                <a:cs typeface="Canva Sans Bold"/>
                <a:sym typeface="Canva Sans Bold"/>
              </a:rPr>
              <a:t>Advancing an agenda</a:t>
            </a:r>
          </a:p>
          <a:p>
            <a:pPr marL="737381" lvl="1" indent="-342900" algn="l">
              <a:buFont typeface="Wingdings" panose="05000000000000000000" pitchFamily="2" charset="2"/>
              <a:buChar char="Ø"/>
            </a:pPr>
            <a:r>
              <a:rPr lang="en-US" sz="2800" b="1" dirty="0">
                <a:solidFill>
                  <a:srgbClr val="00BF63"/>
                </a:solidFill>
                <a:latin typeface="Canva Sans Bold"/>
                <a:ea typeface="Canva Sans Bold"/>
                <a:cs typeface="Canva Sans Bold"/>
                <a:sym typeface="Canva Sans Bold"/>
              </a:rPr>
              <a:t>A search for the one right answer</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1166072"/>
            <a:ext cx="18431665" cy="2023388"/>
            <a:chOff x="0" y="0"/>
            <a:chExt cx="4854430" cy="532909"/>
          </a:xfrm>
        </p:grpSpPr>
        <p:sp>
          <p:nvSpPr>
            <p:cNvPr id="3" name="Freeform 3"/>
            <p:cNvSpPr/>
            <p:nvPr/>
          </p:nvSpPr>
          <p:spPr>
            <a:xfrm>
              <a:off x="0" y="0"/>
              <a:ext cx="4854430" cy="532909"/>
            </a:xfrm>
            <a:custGeom>
              <a:avLst/>
              <a:gdLst/>
              <a:ahLst/>
              <a:cxnLst/>
              <a:rect l="l" t="t" r="r" b="b"/>
              <a:pathLst>
                <a:path w="4854430" h="532909">
                  <a:moveTo>
                    <a:pt x="0" y="0"/>
                  </a:moveTo>
                  <a:lnTo>
                    <a:pt x="4854430" y="0"/>
                  </a:lnTo>
                  <a:lnTo>
                    <a:pt x="4854430" y="532909"/>
                  </a:lnTo>
                  <a:lnTo>
                    <a:pt x="0" y="532909"/>
                  </a:lnTo>
                  <a:close/>
                </a:path>
              </a:pathLst>
            </a:custGeom>
            <a:solidFill>
              <a:srgbClr val="00BF63"/>
            </a:solidFill>
          </p:spPr>
          <p:txBody>
            <a:bodyPr/>
            <a:lstStyle/>
            <a:p>
              <a:endParaRPr lang="en-AU"/>
            </a:p>
          </p:txBody>
        </p:sp>
        <p:sp>
          <p:nvSpPr>
            <p:cNvPr id="4" name="TextBox 4"/>
            <p:cNvSpPr txBox="1"/>
            <p:nvPr/>
          </p:nvSpPr>
          <p:spPr>
            <a:xfrm>
              <a:off x="0" y="-47625"/>
              <a:ext cx="4854430" cy="580534"/>
            </a:xfrm>
            <a:prstGeom prst="rect">
              <a:avLst/>
            </a:prstGeom>
          </p:spPr>
          <p:txBody>
            <a:bodyPr lIns="50800" tIns="50800" rIns="50800" bIns="50800" rtlCol="0" anchor="ctr"/>
            <a:lstStyle/>
            <a:p>
              <a:pPr algn="ctr">
                <a:lnSpc>
                  <a:spcPts val="3492"/>
                </a:lnSpc>
              </a:pPr>
              <a:endParaRPr/>
            </a:p>
          </p:txBody>
        </p:sp>
      </p:grpSp>
      <p:sp>
        <p:nvSpPr>
          <p:cNvPr id="5" name="Freeform 5"/>
          <p:cNvSpPr/>
          <p:nvPr/>
        </p:nvSpPr>
        <p:spPr>
          <a:xfrm rot="-5400000">
            <a:off x="11634664" y="2355316"/>
            <a:ext cx="11249272" cy="6538639"/>
          </a:xfrm>
          <a:custGeom>
            <a:avLst/>
            <a:gdLst/>
            <a:ahLst/>
            <a:cxnLst/>
            <a:rect l="l" t="t" r="r" b="b"/>
            <a:pathLst>
              <a:path w="11249272" h="6538639">
                <a:moveTo>
                  <a:pt x="0" y="0"/>
                </a:moveTo>
                <a:lnTo>
                  <a:pt x="11249272" y="0"/>
                </a:lnTo>
                <a:lnTo>
                  <a:pt x="11249272" y="6538639"/>
                </a:lnTo>
                <a:lnTo>
                  <a:pt x="0" y="653863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AU"/>
          </a:p>
        </p:txBody>
      </p:sp>
      <p:sp>
        <p:nvSpPr>
          <p:cNvPr id="6" name="TextBox 6"/>
          <p:cNvSpPr txBox="1"/>
          <p:nvPr/>
        </p:nvSpPr>
        <p:spPr>
          <a:xfrm>
            <a:off x="731141" y="3400682"/>
            <a:ext cx="17556859" cy="6464769"/>
          </a:xfrm>
          <a:prstGeom prst="rect">
            <a:avLst/>
          </a:prstGeom>
        </p:spPr>
        <p:txBody>
          <a:bodyPr lIns="0" tIns="0" rIns="0" bIns="0" rtlCol="0" anchor="t">
            <a:spAutoFit/>
          </a:bodyPr>
          <a:lstStyle/>
          <a:p>
            <a:pPr algn="l">
              <a:lnSpc>
                <a:spcPts val="6541"/>
              </a:lnSpc>
            </a:pPr>
            <a:r>
              <a:rPr lang="en-US" sz="3654" b="1" u="sng">
                <a:solidFill>
                  <a:srgbClr val="00BF63"/>
                </a:solidFill>
                <a:latin typeface="Canva Sans Bold"/>
                <a:ea typeface="Canva Sans Bold"/>
                <a:cs typeface="Canva Sans Bold"/>
                <a:sym typeface="Canva Sans Bold"/>
              </a:rPr>
              <a:t>DURING</a:t>
            </a:r>
            <a:r>
              <a:rPr lang="en-US" sz="3654" b="1">
                <a:solidFill>
                  <a:srgbClr val="00BF63"/>
                </a:solidFill>
                <a:latin typeface="Canva Sans Bold"/>
                <a:ea typeface="Canva Sans Bold"/>
                <a:cs typeface="Canva Sans Bold"/>
                <a:sym typeface="Canva Sans Bold"/>
              </a:rPr>
              <a:t>: Takes notes of what everyone is saying</a:t>
            </a:r>
          </a:p>
          <a:p>
            <a:pPr algn="l">
              <a:lnSpc>
                <a:spcPts val="6541"/>
              </a:lnSpc>
            </a:pPr>
            <a:endParaRPr lang="en-US" sz="3654" b="1">
              <a:solidFill>
                <a:srgbClr val="00BF63"/>
              </a:solidFill>
              <a:latin typeface="Canva Sans Bold"/>
              <a:ea typeface="Canva Sans Bold"/>
              <a:cs typeface="Canva Sans Bold"/>
              <a:sym typeface="Canva Sans Bold"/>
            </a:endParaRPr>
          </a:p>
          <a:p>
            <a:pPr algn="l">
              <a:lnSpc>
                <a:spcPts val="6541"/>
              </a:lnSpc>
            </a:pPr>
            <a:r>
              <a:rPr lang="en-US" sz="3654" b="1" u="sng">
                <a:solidFill>
                  <a:srgbClr val="00BF63"/>
                </a:solidFill>
                <a:latin typeface="Canva Sans Bold"/>
                <a:ea typeface="Canva Sans Bold"/>
                <a:cs typeface="Canva Sans Bold"/>
                <a:sym typeface="Canva Sans Bold"/>
              </a:rPr>
              <a:t>FOLLOWING</a:t>
            </a:r>
            <a:r>
              <a:rPr lang="en-US" sz="3654" b="1">
                <a:solidFill>
                  <a:srgbClr val="00BF63"/>
                </a:solidFill>
                <a:latin typeface="Canva Sans Bold"/>
                <a:ea typeface="Canva Sans Bold"/>
                <a:cs typeface="Canva Sans Bold"/>
                <a:sym typeface="Canva Sans Bold"/>
              </a:rPr>
              <a:t>: work with the table facilitator and ALL at the table to </a:t>
            </a:r>
          </a:p>
          <a:p>
            <a:pPr algn="l">
              <a:lnSpc>
                <a:spcPts val="6541"/>
              </a:lnSpc>
            </a:pPr>
            <a:r>
              <a:rPr lang="en-US" sz="3654" b="1">
                <a:solidFill>
                  <a:srgbClr val="00BF63"/>
                </a:solidFill>
                <a:latin typeface="Canva Sans Bold"/>
                <a:ea typeface="Canva Sans Bold"/>
                <a:cs typeface="Canva Sans Bold"/>
                <a:sym typeface="Canva Sans Bold"/>
              </a:rPr>
              <a:t>synthesise the fruits of the conversation. </a:t>
            </a:r>
          </a:p>
          <a:p>
            <a:pPr algn="l">
              <a:lnSpc>
                <a:spcPts val="6541"/>
              </a:lnSpc>
            </a:pPr>
            <a:endParaRPr lang="en-US" sz="3654" b="1">
              <a:solidFill>
                <a:srgbClr val="00BF63"/>
              </a:solidFill>
              <a:latin typeface="Canva Sans Bold"/>
              <a:ea typeface="Canva Sans Bold"/>
              <a:cs typeface="Canva Sans Bold"/>
              <a:sym typeface="Canva Sans Bold"/>
            </a:endParaRPr>
          </a:p>
          <a:p>
            <a:pPr algn="l">
              <a:lnSpc>
                <a:spcPts val="6541"/>
              </a:lnSpc>
            </a:pPr>
            <a:r>
              <a:rPr lang="en-US" sz="3654" b="1">
                <a:solidFill>
                  <a:srgbClr val="00BF63"/>
                </a:solidFill>
                <a:latin typeface="Canva Sans Bold"/>
                <a:ea typeface="Canva Sans Bold"/>
                <a:cs typeface="Canva Sans Bold"/>
                <a:sym typeface="Canva Sans Bold"/>
              </a:rPr>
              <a:t>There will be time allocated following the three rounds to work with the group to write the table summary report.  </a:t>
            </a:r>
          </a:p>
          <a:p>
            <a:pPr algn="l">
              <a:lnSpc>
                <a:spcPts val="5116"/>
              </a:lnSpc>
            </a:pPr>
            <a:endParaRPr lang="en-US" sz="3654" b="1">
              <a:solidFill>
                <a:srgbClr val="00BF63"/>
              </a:solidFill>
              <a:latin typeface="Canva Sans Bold"/>
              <a:ea typeface="Canva Sans Bold"/>
              <a:cs typeface="Canva Sans Bold"/>
              <a:sym typeface="Canva Sans Bold"/>
            </a:endParaRPr>
          </a:p>
        </p:txBody>
      </p:sp>
      <p:sp>
        <p:nvSpPr>
          <p:cNvPr id="7" name="TextBox 7"/>
          <p:cNvSpPr txBox="1"/>
          <p:nvPr/>
        </p:nvSpPr>
        <p:spPr>
          <a:xfrm>
            <a:off x="1114022" y="1423793"/>
            <a:ext cx="3631223" cy="1151687"/>
          </a:xfrm>
          <a:prstGeom prst="rect">
            <a:avLst/>
          </a:prstGeom>
        </p:spPr>
        <p:txBody>
          <a:bodyPr lIns="0" tIns="0" rIns="0" bIns="0" rtlCol="0" anchor="t">
            <a:spAutoFit/>
          </a:bodyPr>
          <a:lstStyle/>
          <a:p>
            <a:pPr algn="ctr">
              <a:lnSpc>
                <a:spcPts val="9450"/>
              </a:lnSpc>
            </a:pPr>
            <a:r>
              <a:rPr lang="en-US" sz="6750">
                <a:solidFill>
                  <a:srgbClr val="F4F5F6"/>
                </a:solidFill>
                <a:latin typeface="Brittany"/>
                <a:ea typeface="Brittany"/>
                <a:cs typeface="Brittany"/>
                <a:sym typeface="Brittany"/>
              </a:rPr>
              <a:t>Role of the....</a:t>
            </a:r>
          </a:p>
        </p:txBody>
      </p:sp>
      <p:sp>
        <p:nvSpPr>
          <p:cNvPr id="8" name="TextBox 8"/>
          <p:cNvSpPr txBox="1"/>
          <p:nvPr/>
        </p:nvSpPr>
        <p:spPr>
          <a:xfrm>
            <a:off x="5499351" y="1504278"/>
            <a:ext cx="18982964" cy="1443620"/>
          </a:xfrm>
          <a:prstGeom prst="rect">
            <a:avLst/>
          </a:prstGeom>
        </p:spPr>
        <p:txBody>
          <a:bodyPr lIns="0" tIns="0" rIns="0" bIns="0" rtlCol="0" anchor="t">
            <a:spAutoFit/>
          </a:bodyPr>
          <a:lstStyle/>
          <a:p>
            <a:pPr algn="l">
              <a:lnSpc>
                <a:spcPts val="11255"/>
              </a:lnSpc>
            </a:pPr>
            <a:r>
              <a:rPr lang="en-US" sz="8039">
                <a:solidFill>
                  <a:srgbClr val="FEFEFE"/>
                </a:solidFill>
                <a:latin typeface="Hatton"/>
                <a:ea typeface="Hatton"/>
                <a:cs typeface="Hatton"/>
                <a:sym typeface="Hatton"/>
              </a:rPr>
              <a:t>Table Scribe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AFC10E9-FB79-2385-54D8-0C6A2F6E5B0D}"/>
              </a:ext>
            </a:extLst>
          </p:cNvPr>
          <p:cNvPicPr>
            <a:picLocks noChangeAspect="1"/>
          </p:cNvPicPr>
          <p:nvPr/>
        </p:nvPicPr>
        <p:blipFill>
          <a:blip r:embed="rId2"/>
          <a:stretch>
            <a:fillRect/>
          </a:stretch>
        </p:blipFill>
        <p:spPr>
          <a:xfrm>
            <a:off x="14362770" y="1"/>
            <a:ext cx="5982629" cy="10287000"/>
          </a:xfrm>
          <a:prstGeom prst="rect">
            <a:avLst/>
          </a:prstGeom>
        </p:spPr>
      </p:pic>
      <p:sp>
        <p:nvSpPr>
          <p:cNvPr id="6" name="TextBox 5">
            <a:extLst>
              <a:ext uri="{FF2B5EF4-FFF2-40B4-BE49-F238E27FC236}">
                <a16:creationId xmlns:a16="http://schemas.microsoft.com/office/drawing/2014/main" id="{2A2C6247-D08B-27B4-AC43-351C16CFAF84}"/>
              </a:ext>
            </a:extLst>
          </p:cNvPr>
          <p:cNvSpPr txBox="1"/>
          <p:nvPr/>
        </p:nvSpPr>
        <p:spPr>
          <a:xfrm>
            <a:off x="2057400" y="1485900"/>
            <a:ext cx="10187608" cy="1458091"/>
          </a:xfrm>
          <a:prstGeom prst="rect">
            <a:avLst/>
          </a:prstGeom>
          <a:noFill/>
        </p:spPr>
        <p:txBody>
          <a:bodyPr wrap="square">
            <a:spAutoFit/>
          </a:bodyPr>
          <a:lstStyle/>
          <a:p>
            <a:pPr marL="0" lvl="0" indent="0" algn="l">
              <a:lnSpc>
                <a:spcPts val="9613"/>
              </a:lnSpc>
              <a:spcBef>
                <a:spcPct val="0"/>
              </a:spcBef>
            </a:pPr>
            <a:r>
              <a:rPr lang="en-US" sz="11500" spc="-221" dirty="0">
                <a:solidFill>
                  <a:srgbClr val="00BF63"/>
                </a:solidFill>
                <a:latin typeface="Hatton"/>
                <a:ea typeface="Hatton"/>
                <a:cs typeface="Hatton"/>
                <a:sym typeface="Hatton"/>
              </a:rPr>
              <a:t>On  your table</a:t>
            </a:r>
          </a:p>
        </p:txBody>
      </p:sp>
      <p:pic>
        <p:nvPicPr>
          <p:cNvPr id="10" name="Picture 9">
            <a:extLst>
              <a:ext uri="{FF2B5EF4-FFF2-40B4-BE49-F238E27FC236}">
                <a16:creationId xmlns:a16="http://schemas.microsoft.com/office/drawing/2014/main" id="{B68531B2-32DC-9846-5FD4-B23CAA0AD2BC}"/>
              </a:ext>
            </a:extLst>
          </p:cNvPr>
          <p:cNvPicPr>
            <a:picLocks noChangeAspect="1"/>
          </p:cNvPicPr>
          <p:nvPr/>
        </p:nvPicPr>
        <p:blipFill>
          <a:blip r:embed="rId3"/>
          <a:stretch>
            <a:fillRect/>
          </a:stretch>
        </p:blipFill>
        <p:spPr>
          <a:xfrm>
            <a:off x="3925956" y="2943991"/>
            <a:ext cx="4753353" cy="6851146"/>
          </a:xfrm>
          <a:prstGeom prst="rect">
            <a:avLst/>
          </a:prstGeom>
        </p:spPr>
      </p:pic>
      <p:pic>
        <p:nvPicPr>
          <p:cNvPr id="12" name="Picture 11">
            <a:extLst>
              <a:ext uri="{FF2B5EF4-FFF2-40B4-BE49-F238E27FC236}">
                <a16:creationId xmlns:a16="http://schemas.microsoft.com/office/drawing/2014/main" id="{3DFF0B2E-80DC-F2B2-450E-0E0AEABF60C3}"/>
              </a:ext>
            </a:extLst>
          </p:cNvPr>
          <p:cNvPicPr>
            <a:picLocks noChangeAspect="1"/>
          </p:cNvPicPr>
          <p:nvPr/>
        </p:nvPicPr>
        <p:blipFill>
          <a:blip r:embed="rId4"/>
          <a:stretch>
            <a:fillRect/>
          </a:stretch>
        </p:blipFill>
        <p:spPr>
          <a:xfrm>
            <a:off x="9631883" y="3695700"/>
            <a:ext cx="3091894" cy="5591175"/>
          </a:xfrm>
          <a:prstGeom prst="rect">
            <a:avLst/>
          </a:prstGeom>
        </p:spPr>
      </p:pic>
    </p:spTree>
    <p:extLst>
      <p:ext uri="{BB962C8B-B14F-4D97-AF65-F5344CB8AC3E}">
        <p14:creationId xmlns:p14="http://schemas.microsoft.com/office/powerpoint/2010/main" val="27535760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04F1EC-0E32-2926-B06B-348C5D5220B5}"/>
              </a:ext>
            </a:extLst>
          </p:cNvPr>
          <p:cNvSpPr txBox="1"/>
          <p:nvPr/>
        </p:nvSpPr>
        <p:spPr>
          <a:xfrm>
            <a:off x="1143000" y="3848100"/>
            <a:ext cx="16764000" cy="2215991"/>
          </a:xfrm>
          <a:prstGeom prst="rect">
            <a:avLst/>
          </a:prstGeom>
          <a:noFill/>
        </p:spPr>
        <p:txBody>
          <a:bodyPr wrap="square" rtlCol="0">
            <a:spAutoFit/>
          </a:bodyPr>
          <a:lstStyle/>
          <a:p>
            <a:r>
              <a:rPr lang="en-US" sz="13800" b="1" dirty="0"/>
              <a:t>INSERT PRAYER HERE </a:t>
            </a:r>
            <a:endParaRPr lang="en-AU" sz="13800" b="1" dirty="0"/>
          </a:p>
        </p:txBody>
      </p:sp>
      <p:sp>
        <p:nvSpPr>
          <p:cNvPr id="4" name="Freeform 2">
            <a:extLst>
              <a:ext uri="{FF2B5EF4-FFF2-40B4-BE49-F238E27FC236}">
                <a16:creationId xmlns:a16="http://schemas.microsoft.com/office/drawing/2014/main" id="{DCF2DCB8-AB14-B8CE-B32F-C3CF12D8F570}"/>
              </a:ext>
            </a:extLst>
          </p:cNvPr>
          <p:cNvSpPr/>
          <p:nvPr/>
        </p:nvSpPr>
        <p:spPr>
          <a:xfrm>
            <a:off x="1028700" y="1028700"/>
            <a:ext cx="7285800" cy="1616506"/>
          </a:xfrm>
          <a:custGeom>
            <a:avLst/>
            <a:gdLst/>
            <a:ahLst/>
            <a:cxnLst/>
            <a:rect l="l" t="t" r="r" b="b"/>
            <a:pathLst>
              <a:path w="7285800" h="1616506">
                <a:moveTo>
                  <a:pt x="0" y="0"/>
                </a:moveTo>
                <a:lnTo>
                  <a:pt x="7285800" y="0"/>
                </a:lnTo>
                <a:lnTo>
                  <a:pt x="7285800" y="1616506"/>
                </a:lnTo>
                <a:lnTo>
                  <a:pt x="0" y="1616506"/>
                </a:lnTo>
                <a:lnTo>
                  <a:pt x="0" y="0"/>
                </a:lnTo>
                <a:close/>
              </a:path>
            </a:pathLst>
          </a:custGeom>
          <a:blipFill>
            <a:blip r:embed="rId2">
              <a:extLst>
                <a:ext uri="{96DAC541-7B7A-43D3-8B79-37D633B846F1}">
                  <asvg:svgBlip xmlns:asvg="http://schemas.microsoft.com/office/drawing/2016/SVG/main" r:embed="rId3"/>
                </a:ext>
              </a:extLst>
            </a:blip>
            <a:stretch>
              <a:fillRect b="-312965"/>
            </a:stretch>
          </a:blipFill>
        </p:spPr>
        <p:txBody>
          <a:bodyPr/>
          <a:lstStyle/>
          <a:p>
            <a:endParaRPr lang="en-AU" dirty="0"/>
          </a:p>
        </p:txBody>
      </p:sp>
      <p:sp>
        <p:nvSpPr>
          <p:cNvPr id="7" name="TextBox 6">
            <a:extLst>
              <a:ext uri="{FF2B5EF4-FFF2-40B4-BE49-F238E27FC236}">
                <a16:creationId xmlns:a16="http://schemas.microsoft.com/office/drawing/2014/main" id="{77F66FD0-836A-7A0E-F698-9B1EEA4FE884}"/>
              </a:ext>
            </a:extLst>
          </p:cNvPr>
          <p:cNvSpPr txBox="1"/>
          <p:nvPr/>
        </p:nvSpPr>
        <p:spPr>
          <a:xfrm>
            <a:off x="1136374" y="1175233"/>
            <a:ext cx="1143000" cy="1323439"/>
          </a:xfrm>
          <a:prstGeom prst="rect">
            <a:avLst/>
          </a:prstGeom>
          <a:noFill/>
        </p:spPr>
        <p:txBody>
          <a:bodyPr wrap="square" rtlCol="0">
            <a:spAutoFit/>
          </a:bodyPr>
          <a:lstStyle/>
          <a:p>
            <a:pPr algn="ctr"/>
            <a:r>
              <a:rPr lang="en-US" sz="4000" b="1" dirty="0">
                <a:solidFill>
                  <a:schemeClr val="bg1"/>
                </a:solidFill>
              </a:rPr>
              <a:t>Step 1</a:t>
            </a:r>
            <a:endParaRPr lang="en-AU" sz="4000" b="1" dirty="0">
              <a:solidFill>
                <a:schemeClr val="bg1"/>
              </a:solidFill>
            </a:endParaRPr>
          </a:p>
        </p:txBody>
      </p:sp>
      <p:sp>
        <p:nvSpPr>
          <p:cNvPr id="8" name="TextBox 7">
            <a:extLst>
              <a:ext uri="{FF2B5EF4-FFF2-40B4-BE49-F238E27FC236}">
                <a16:creationId xmlns:a16="http://schemas.microsoft.com/office/drawing/2014/main" id="{800F2986-34B4-7F69-C4C1-07123A9DE617}"/>
              </a:ext>
            </a:extLst>
          </p:cNvPr>
          <p:cNvSpPr txBox="1"/>
          <p:nvPr/>
        </p:nvSpPr>
        <p:spPr>
          <a:xfrm>
            <a:off x="2387048" y="1175233"/>
            <a:ext cx="6477000" cy="1107996"/>
          </a:xfrm>
          <a:prstGeom prst="rect">
            <a:avLst/>
          </a:prstGeom>
          <a:noFill/>
        </p:spPr>
        <p:txBody>
          <a:bodyPr wrap="square" rtlCol="0">
            <a:spAutoFit/>
          </a:bodyPr>
          <a:lstStyle/>
          <a:p>
            <a:r>
              <a:rPr lang="en-US" sz="6600" b="1" dirty="0">
                <a:solidFill>
                  <a:schemeClr val="bg1"/>
                </a:solidFill>
              </a:rPr>
              <a:t>PRAY TOGETHER</a:t>
            </a:r>
            <a:endParaRPr lang="en-AU" sz="6600" b="1" dirty="0">
              <a:solidFill>
                <a:schemeClr val="bg1"/>
              </a:solidFill>
            </a:endParaRPr>
          </a:p>
        </p:txBody>
      </p:sp>
    </p:spTree>
    <p:extLst>
      <p:ext uri="{BB962C8B-B14F-4D97-AF65-F5344CB8AC3E}">
        <p14:creationId xmlns:p14="http://schemas.microsoft.com/office/powerpoint/2010/main" val="39560604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04F1EC-0E32-2926-B06B-348C5D5220B5}"/>
              </a:ext>
            </a:extLst>
          </p:cNvPr>
          <p:cNvSpPr txBox="1"/>
          <p:nvPr/>
        </p:nvSpPr>
        <p:spPr>
          <a:xfrm>
            <a:off x="1143000" y="3848100"/>
            <a:ext cx="16764000" cy="4339650"/>
          </a:xfrm>
          <a:prstGeom prst="rect">
            <a:avLst/>
          </a:prstGeom>
          <a:noFill/>
        </p:spPr>
        <p:txBody>
          <a:bodyPr wrap="square" rtlCol="0">
            <a:spAutoFit/>
          </a:bodyPr>
          <a:lstStyle/>
          <a:p>
            <a:pPr algn="ctr"/>
            <a:r>
              <a:rPr lang="en-US" sz="13800" b="1" dirty="0"/>
              <a:t>Allow time for silent reflection</a:t>
            </a:r>
            <a:endParaRPr lang="en-AU" sz="13800" b="1" dirty="0"/>
          </a:p>
        </p:txBody>
      </p:sp>
      <p:sp>
        <p:nvSpPr>
          <p:cNvPr id="4" name="Freeform 2">
            <a:extLst>
              <a:ext uri="{FF2B5EF4-FFF2-40B4-BE49-F238E27FC236}">
                <a16:creationId xmlns:a16="http://schemas.microsoft.com/office/drawing/2014/main" id="{DCF2DCB8-AB14-B8CE-B32F-C3CF12D8F570}"/>
              </a:ext>
            </a:extLst>
          </p:cNvPr>
          <p:cNvSpPr/>
          <p:nvPr/>
        </p:nvSpPr>
        <p:spPr>
          <a:xfrm>
            <a:off x="1028700" y="1028700"/>
            <a:ext cx="7285800" cy="1616506"/>
          </a:xfrm>
          <a:custGeom>
            <a:avLst/>
            <a:gdLst/>
            <a:ahLst/>
            <a:cxnLst/>
            <a:rect l="l" t="t" r="r" b="b"/>
            <a:pathLst>
              <a:path w="7285800" h="1616506">
                <a:moveTo>
                  <a:pt x="0" y="0"/>
                </a:moveTo>
                <a:lnTo>
                  <a:pt x="7285800" y="0"/>
                </a:lnTo>
                <a:lnTo>
                  <a:pt x="7285800" y="1616506"/>
                </a:lnTo>
                <a:lnTo>
                  <a:pt x="0" y="1616506"/>
                </a:lnTo>
                <a:lnTo>
                  <a:pt x="0" y="0"/>
                </a:lnTo>
                <a:close/>
              </a:path>
            </a:pathLst>
          </a:custGeom>
          <a:blipFill>
            <a:blip r:embed="rId2">
              <a:extLst>
                <a:ext uri="{96DAC541-7B7A-43D3-8B79-37D633B846F1}">
                  <asvg:svgBlip xmlns:asvg="http://schemas.microsoft.com/office/drawing/2016/SVG/main" r:embed="rId3"/>
                </a:ext>
              </a:extLst>
            </a:blip>
            <a:stretch>
              <a:fillRect b="-312965"/>
            </a:stretch>
          </a:blipFill>
        </p:spPr>
        <p:txBody>
          <a:bodyPr/>
          <a:lstStyle/>
          <a:p>
            <a:endParaRPr lang="en-AU" dirty="0"/>
          </a:p>
        </p:txBody>
      </p:sp>
      <p:sp>
        <p:nvSpPr>
          <p:cNvPr id="7" name="TextBox 6">
            <a:extLst>
              <a:ext uri="{FF2B5EF4-FFF2-40B4-BE49-F238E27FC236}">
                <a16:creationId xmlns:a16="http://schemas.microsoft.com/office/drawing/2014/main" id="{77F66FD0-836A-7A0E-F698-9B1EEA4FE884}"/>
              </a:ext>
            </a:extLst>
          </p:cNvPr>
          <p:cNvSpPr txBox="1"/>
          <p:nvPr/>
        </p:nvSpPr>
        <p:spPr>
          <a:xfrm>
            <a:off x="1136374" y="1175233"/>
            <a:ext cx="1143000" cy="1323439"/>
          </a:xfrm>
          <a:prstGeom prst="rect">
            <a:avLst/>
          </a:prstGeom>
          <a:noFill/>
        </p:spPr>
        <p:txBody>
          <a:bodyPr wrap="square" rtlCol="0">
            <a:spAutoFit/>
          </a:bodyPr>
          <a:lstStyle/>
          <a:p>
            <a:pPr algn="ctr"/>
            <a:r>
              <a:rPr lang="en-US" sz="4000" b="1" dirty="0">
                <a:solidFill>
                  <a:schemeClr val="bg1"/>
                </a:solidFill>
              </a:rPr>
              <a:t>Step 2</a:t>
            </a:r>
            <a:endParaRPr lang="en-AU" sz="4000" b="1" dirty="0">
              <a:solidFill>
                <a:schemeClr val="bg1"/>
              </a:solidFill>
            </a:endParaRPr>
          </a:p>
        </p:txBody>
      </p:sp>
      <p:sp>
        <p:nvSpPr>
          <p:cNvPr id="8" name="TextBox 7">
            <a:extLst>
              <a:ext uri="{FF2B5EF4-FFF2-40B4-BE49-F238E27FC236}">
                <a16:creationId xmlns:a16="http://schemas.microsoft.com/office/drawing/2014/main" id="{800F2986-34B4-7F69-C4C1-07123A9DE617}"/>
              </a:ext>
            </a:extLst>
          </p:cNvPr>
          <p:cNvSpPr txBox="1"/>
          <p:nvPr/>
        </p:nvSpPr>
        <p:spPr>
          <a:xfrm>
            <a:off x="2387048" y="1175233"/>
            <a:ext cx="6477000" cy="1107996"/>
          </a:xfrm>
          <a:prstGeom prst="rect">
            <a:avLst/>
          </a:prstGeom>
          <a:noFill/>
        </p:spPr>
        <p:txBody>
          <a:bodyPr wrap="square" rtlCol="0">
            <a:spAutoFit/>
          </a:bodyPr>
          <a:lstStyle/>
          <a:p>
            <a:r>
              <a:rPr lang="en-US" sz="6400" b="1" dirty="0">
                <a:solidFill>
                  <a:schemeClr val="bg1"/>
                </a:solidFill>
              </a:rPr>
              <a:t>TIME TO REFLECT</a:t>
            </a:r>
            <a:endParaRPr lang="en-AU" sz="6400" b="1" dirty="0">
              <a:solidFill>
                <a:schemeClr val="bg1"/>
              </a:solidFill>
            </a:endParaRPr>
          </a:p>
        </p:txBody>
      </p:sp>
    </p:spTree>
    <p:extLst>
      <p:ext uri="{BB962C8B-B14F-4D97-AF65-F5344CB8AC3E}">
        <p14:creationId xmlns:p14="http://schemas.microsoft.com/office/powerpoint/2010/main" val="7136606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246D7BA-1674-0C65-570A-0AA6AD05B0D6}"/>
              </a:ext>
            </a:extLst>
          </p:cNvPr>
          <p:cNvSpPr/>
          <p:nvPr/>
        </p:nvSpPr>
        <p:spPr>
          <a:xfrm>
            <a:off x="-228600" y="-190500"/>
            <a:ext cx="18533165" cy="10508974"/>
          </a:xfrm>
          <a:prstGeom prst="rect">
            <a:avLst/>
          </a:prstGeom>
          <a:solidFill>
            <a:schemeClr val="tx1"/>
          </a:solidFill>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AU"/>
          </a:p>
        </p:txBody>
      </p:sp>
      <p:pic>
        <p:nvPicPr>
          <p:cNvPr id="5" name="Picture 4">
            <a:extLst>
              <a:ext uri="{FF2B5EF4-FFF2-40B4-BE49-F238E27FC236}">
                <a16:creationId xmlns:a16="http://schemas.microsoft.com/office/drawing/2014/main" id="{CD9CB7E8-8059-49F5-A9D5-1F3FE6764E92}"/>
              </a:ext>
            </a:extLst>
          </p:cNvPr>
          <p:cNvPicPr>
            <a:picLocks noChangeAspect="1"/>
          </p:cNvPicPr>
          <p:nvPr/>
        </p:nvPicPr>
        <p:blipFill>
          <a:blip r:embed="rId3"/>
          <a:stretch>
            <a:fillRect/>
          </a:stretch>
        </p:blipFill>
        <p:spPr>
          <a:xfrm>
            <a:off x="1447800" y="0"/>
            <a:ext cx="15468600" cy="10312400"/>
          </a:xfrm>
          <a:prstGeom prst="rect">
            <a:avLst/>
          </a:prstGeom>
        </p:spPr>
      </p:pic>
    </p:spTree>
    <p:extLst>
      <p:ext uri="{BB962C8B-B14F-4D97-AF65-F5344CB8AC3E}">
        <p14:creationId xmlns:p14="http://schemas.microsoft.com/office/powerpoint/2010/main" val="93957046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911C5BD-DC46-A23C-8883-A634156D889F}"/>
              </a:ext>
            </a:extLst>
          </p:cNvPr>
          <p:cNvSpPr/>
          <p:nvPr/>
        </p:nvSpPr>
        <p:spPr>
          <a:xfrm>
            <a:off x="-152400" y="3532086"/>
            <a:ext cx="18440400" cy="6564414"/>
          </a:xfrm>
          <a:prstGeom prst="rect">
            <a:avLst/>
          </a:prstGeom>
          <a:solidFill>
            <a:srgbClr val="00B050"/>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solidFill>
                <a:srgbClr val="92D050"/>
              </a:solidFill>
            </a:endParaRPr>
          </a:p>
        </p:txBody>
      </p:sp>
      <p:sp>
        <p:nvSpPr>
          <p:cNvPr id="4" name="Freeform 2">
            <a:extLst>
              <a:ext uri="{FF2B5EF4-FFF2-40B4-BE49-F238E27FC236}">
                <a16:creationId xmlns:a16="http://schemas.microsoft.com/office/drawing/2014/main" id="{DCF2DCB8-AB14-B8CE-B32F-C3CF12D8F570}"/>
              </a:ext>
            </a:extLst>
          </p:cNvPr>
          <p:cNvSpPr/>
          <p:nvPr/>
        </p:nvSpPr>
        <p:spPr>
          <a:xfrm>
            <a:off x="1028700" y="1028700"/>
            <a:ext cx="7285800" cy="1616506"/>
          </a:xfrm>
          <a:custGeom>
            <a:avLst/>
            <a:gdLst/>
            <a:ahLst/>
            <a:cxnLst/>
            <a:rect l="l" t="t" r="r" b="b"/>
            <a:pathLst>
              <a:path w="7285800" h="1616506">
                <a:moveTo>
                  <a:pt x="0" y="0"/>
                </a:moveTo>
                <a:lnTo>
                  <a:pt x="7285800" y="0"/>
                </a:lnTo>
                <a:lnTo>
                  <a:pt x="7285800" y="1616506"/>
                </a:lnTo>
                <a:lnTo>
                  <a:pt x="0" y="1616506"/>
                </a:lnTo>
                <a:lnTo>
                  <a:pt x="0" y="0"/>
                </a:lnTo>
                <a:close/>
              </a:path>
            </a:pathLst>
          </a:custGeom>
          <a:solidFill>
            <a:srgbClr val="00B050"/>
          </a:solidFill>
        </p:spPr>
        <p:txBody>
          <a:bodyPr/>
          <a:lstStyle/>
          <a:p>
            <a:endParaRPr lang="en-AU" dirty="0"/>
          </a:p>
        </p:txBody>
      </p:sp>
      <p:sp>
        <p:nvSpPr>
          <p:cNvPr id="7" name="TextBox 6">
            <a:extLst>
              <a:ext uri="{FF2B5EF4-FFF2-40B4-BE49-F238E27FC236}">
                <a16:creationId xmlns:a16="http://schemas.microsoft.com/office/drawing/2014/main" id="{77F66FD0-836A-7A0E-F698-9B1EEA4FE884}"/>
              </a:ext>
            </a:extLst>
          </p:cNvPr>
          <p:cNvSpPr txBox="1"/>
          <p:nvPr/>
        </p:nvSpPr>
        <p:spPr>
          <a:xfrm>
            <a:off x="1136374" y="1175233"/>
            <a:ext cx="1143000" cy="1323439"/>
          </a:xfrm>
          <a:prstGeom prst="rect">
            <a:avLst/>
          </a:prstGeom>
          <a:noFill/>
        </p:spPr>
        <p:txBody>
          <a:bodyPr wrap="square" rtlCol="0">
            <a:spAutoFit/>
          </a:bodyPr>
          <a:lstStyle/>
          <a:p>
            <a:pPr algn="ctr"/>
            <a:r>
              <a:rPr lang="en-US" sz="4000" b="1" dirty="0">
                <a:solidFill>
                  <a:schemeClr val="bg1"/>
                </a:solidFill>
              </a:rPr>
              <a:t>Step 3</a:t>
            </a:r>
            <a:endParaRPr lang="en-AU" sz="4000" b="1" dirty="0">
              <a:solidFill>
                <a:schemeClr val="bg1"/>
              </a:solidFill>
            </a:endParaRPr>
          </a:p>
        </p:txBody>
      </p:sp>
      <p:sp>
        <p:nvSpPr>
          <p:cNvPr id="8" name="TextBox 7">
            <a:extLst>
              <a:ext uri="{FF2B5EF4-FFF2-40B4-BE49-F238E27FC236}">
                <a16:creationId xmlns:a16="http://schemas.microsoft.com/office/drawing/2014/main" id="{800F2986-34B4-7F69-C4C1-07123A9DE617}"/>
              </a:ext>
            </a:extLst>
          </p:cNvPr>
          <p:cNvSpPr txBox="1"/>
          <p:nvPr/>
        </p:nvSpPr>
        <p:spPr>
          <a:xfrm>
            <a:off x="2387048" y="1375287"/>
            <a:ext cx="6477000" cy="923330"/>
          </a:xfrm>
          <a:prstGeom prst="rect">
            <a:avLst/>
          </a:prstGeom>
          <a:noFill/>
        </p:spPr>
        <p:txBody>
          <a:bodyPr wrap="square" rtlCol="0">
            <a:spAutoFit/>
          </a:bodyPr>
          <a:lstStyle/>
          <a:p>
            <a:r>
              <a:rPr lang="en-US" sz="5400" b="1" dirty="0">
                <a:solidFill>
                  <a:schemeClr val="bg1"/>
                </a:solidFill>
              </a:rPr>
              <a:t>SHARE AND LISTEN</a:t>
            </a:r>
            <a:endParaRPr lang="en-AU" sz="5400" b="1" dirty="0">
              <a:solidFill>
                <a:schemeClr val="bg1"/>
              </a:solidFill>
            </a:endParaRPr>
          </a:p>
        </p:txBody>
      </p:sp>
      <p:pic>
        <p:nvPicPr>
          <p:cNvPr id="3" name="Picture 2">
            <a:extLst>
              <a:ext uri="{FF2B5EF4-FFF2-40B4-BE49-F238E27FC236}">
                <a16:creationId xmlns:a16="http://schemas.microsoft.com/office/drawing/2014/main" id="{80EC15A5-F28E-76FA-15E8-80EAF79F21D9}"/>
              </a:ext>
            </a:extLst>
          </p:cNvPr>
          <p:cNvPicPr>
            <a:picLocks noChangeAspect="1"/>
          </p:cNvPicPr>
          <p:nvPr/>
        </p:nvPicPr>
        <p:blipFill>
          <a:blip r:embed="rId2"/>
          <a:stretch>
            <a:fillRect/>
          </a:stretch>
        </p:blipFill>
        <p:spPr>
          <a:xfrm>
            <a:off x="14401800" y="0"/>
            <a:ext cx="5978404" cy="10309058"/>
          </a:xfrm>
          <a:prstGeom prst="rect">
            <a:avLst/>
          </a:prstGeom>
        </p:spPr>
      </p:pic>
      <p:pic>
        <p:nvPicPr>
          <p:cNvPr id="5" name="Picture 4">
            <a:extLst>
              <a:ext uri="{FF2B5EF4-FFF2-40B4-BE49-F238E27FC236}">
                <a16:creationId xmlns:a16="http://schemas.microsoft.com/office/drawing/2014/main" id="{90D97F2C-04FA-3409-B2C4-DB545C30FDAC}"/>
              </a:ext>
            </a:extLst>
          </p:cNvPr>
          <p:cNvPicPr>
            <a:picLocks noChangeAspect="1"/>
          </p:cNvPicPr>
          <p:nvPr/>
        </p:nvPicPr>
        <p:blipFill rotWithShape="1">
          <a:blip r:embed="rId3"/>
          <a:srcRect l="11726" t="23206" r="10879" b="30384"/>
          <a:stretch/>
        </p:blipFill>
        <p:spPr>
          <a:xfrm>
            <a:off x="12888443" y="22058"/>
            <a:ext cx="3189757" cy="1353229"/>
          </a:xfrm>
          <a:prstGeom prst="rect">
            <a:avLst/>
          </a:prstGeom>
        </p:spPr>
      </p:pic>
      <p:sp>
        <p:nvSpPr>
          <p:cNvPr id="10" name="TextBox 9">
            <a:extLst>
              <a:ext uri="{FF2B5EF4-FFF2-40B4-BE49-F238E27FC236}">
                <a16:creationId xmlns:a16="http://schemas.microsoft.com/office/drawing/2014/main" id="{96C0665F-3644-2568-D167-7BC1F1BDCF51}"/>
              </a:ext>
            </a:extLst>
          </p:cNvPr>
          <p:cNvSpPr txBox="1"/>
          <p:nvPr/>
        </p:nvSpPr>
        <p:spPr>
          <a:xfrm>
            <a:off x="770869" y="3831151"/>
            <a:ext cx="14823862" cy="6044668"/>
          </a:xfrm>
          <a:prstGeom prst="rect">
            <a:avLst/>
          </a:prstGeom>
          <a:noFill/>
        </p:spPr>
        <p:txBody>
          <a:bodyPr wrap="square" rtlCol="0">
            <a:spAutoFit/>
          </a:bodyPr>
          <a:lstStyle/>
          <a:p>
            <a:pPr>
              <a:lnSpc>
                <a:spcPct val="116000"/>
              </a:lnSpc>
              <a:spcAft>
                <a:spcPts val="800"/>
              </a:spcAft>
            </a:pPr>
            <a:r>
              <a:rPr lang="en-US" sz="4800" b="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QUESTION 1: The data highlights a clear and significant decline in participation in the pastoral and sacramental life of our communities. How does this shift impact our sense of identity and mission within our local communities? What resourcing initiatives or areas of mission should be considered to address this decline in Catholic identification in the North Shore Deanery?</a:t>
            </a:r>
            <a:endParaRPr lang="en-AU" sz="4800" dirty="0">
              <a:solidFill>
                <a:schemeClr val="bg1"/>
              </a:solidFill>
              <a:effectLst/>
              <a:latin typeface="Aptos" panose="020B0004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71502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66539D4-D43B-E38E-2767-0CF268319EEB}"/>
              </a:ext>
            </a:extLst>
          </p:cNvPr>
          <p:cNvPicPr>
            <a:picLocks noChangeAspect="1"/>
          </p:cNvPicPr>
          <p:nvPr/>
        </p:nvPicPr>
        <p:blipFill>
          <a:blip r:embed="rId4"/>
          <a:stretch>
            <a:fillRect/>
          </a:stretch>
        </p:blipFill>
        <p:spPr>
          <a:xfrm rot="10800000">
            <a:off x="-1981200" y="0"/>
            <a:ext cx="5961715" cy="10287000"/>
          </a:xfrm>
          <a:prstGeom prst="rect">
            <a:avLst/>
          </a:prstGeom>
        </p:spPr>
      </p:pic>
      <p:pic>
        <p:nvPicPr>
          <p:cNvPr id="7" name="Picture 6">
            <a:extLst>
              <a:ext uri="{FF2B5EF4-FFF2-40B4-BE49-F238E27FC236}">
                <a16:creationId xmlns:a16="http://schemas.microsoft.com/office/drawing/2014/main" id="{905429BD-72A8-489D-C41A-ED26FD0F9EA5}"/>
              </a:ext>
            </a:extLst>
          </p:cNvPr>
          <p:cNvPicPr>
            <a:picLocks noChangeAspect="1"/>
          </p:cNvPicPr>
          <p:nvPr/>
        </p:nvPicPr>
        <p:blipFill>
          <a:blip r:embed="rId5"/>
          <a:stretch>
            <a:fillRect/>
          </a:stretch>
        </p:blipFill>
        <p:spPr>
          <a:xfrm>
            <a:off x="1186992" y="107741"/>
            <a:ext cx="5340559" cy="5340559"/>
          </a:xfrm>
          <a:prstGeom prst="rect">
            <a:avLst/>
          </a:prstGeom>
        </p:spPr>
      </p:pic>
      <p:sp>
        <p:nvSpPr>
          <p:cNvPr id="9" name="TextBox 8">
            <a:extLst>
              <a:ext uri="{FF2B5EF4-FFF2-40B4-BE49-F238E27FC236}">
                <a16:creationId xmlns:a16="http://schemas.microsoft.com/office/drawing/2014/main" id="{E814CD39-4F2C-0307-6BFA-0E7EC33B5D09}"/>
              </a:ext>
            </a:extLst>
          </p:cNvPr>
          <p:cNvSpPr txBox="1"/>
          <p:nvPr/>
        </p:nvSpPr>
        <p:spPr>
          <a:xfrm>
            <a:off x="2133600" y="1091917"/>
            <a:ext cx="3447344" cy="1079783"/>
          </a:xfrm>
          <a:prstGeom prst="rect">
            <a:avLst/>
          </a:prstGeom>
          <a:noFill/>
        </p:spPr>
        <p:txBody>
          <a:bodyPr wrap="square">
            <a:spAutoFit/>
          </a:bodyPr>
          <a:lstStyle/>
          <a:p>
            <a:pPr algn="ctr">
              <a:lnSpc>
                <a:spcPts val="7699"/>
              </a:lnSpc>
            </a:pPr>
            <a:r>
              <a:rPr lang="en-US" sz="7200" dirty="0">
                <a:solidFill>
                  <a:srgbClr val="FAD02C"/>
                </a:solidFill>
                <a:latin typeface="Anton"/>
                <a:ea typeface="Anton"/>
                <a:cs typeface="Anton"/>
                <a:sym typeface="Anton"/>
              </a:rPr>
              <a:t>Round 1</a:t>
            </a:r>
          </a:p>
        </p:txBody>
      </p:sp>
      <p:sp>
        <p:nvSpPr>
          <p:cNvPr id="11" name="TextBox 10">
            <a:extLst>
              <a:ext uri="{FF2B5EF4-FFF2-40B4-BE49-F238E27FC236}">
                <a16:creationId xmlns:a16="http://schemas.microsoft.com/office/drawing/2014/main" id="{E5419190-B07E-BA3C-42D0-664B6CABD001}"/>
              </a:ext>
            </a:extLst>
          </p:cNvPr>
          <p:cNvSpPr txBox="1"/>
          <p:nvPr/>
        </p:nvSpPr>
        <p:spPr>
          <a:xfrm>
            <a:off x="1548984" y="1976134"/>
            <a:ext cx="4616573" cy="2567882"/>
          </a:xfrm>
          <a:prstGeom prst="rect">
            <a:avLst/>
          </a:prstGeom>
          <a:noFill/>
        </p:spPr>
        <p:txBody>
          <a:bodyPr wrap="square">
            <a:spAutoFit/>
          </a:bodyPr>
          <a:lstStyle/>
          <a:p>
            <a:pPr algn="ctr">
              <a:lnSpc>
                <a:spcPts val="6359"/>
              </a:lnSpc>
            </a:pPr>
            <a:r>
              <a:rPr lang="en-US" sz="6600" b="1" dirty="0">
                <a:solidFill>
                  <a:srgbClr val="FEFEFE"/>
                </a:solidFill>
                <a:latin typeface="Canva Sans Bold"/>
                <a:ea typeface="Canva Sans Bold"/>
                <a:cs typeface="Canva Sans Bold"/>
                <a:sym typeface="Canva Sans Bold"/>
              </a:rPr>
              <a:t>What have</a:t>
            </a:r>
            <a:r>
              <a:rPr lang="en-US" sz="6600" b="1" dirty="0">
                <a:solidFill>
                  <a:srgbClr val="000000"/>
                </a:solidFill>
                <a:latin typeface="Canva Sans Bold"/>
                <a:ea typeface="Canva Sans Bold"/>
                <a:cs typeface="Canva Sans Bold"/>
                <a:sym typeface="Canva Sans Bold"/>
              </a:rPr>
              <a:t> </a:t>
            </a:r>
          </a:p>
          <a:p>
            <a:pPr algn="ctr">
              <a:lnSpc>
                <a:spcPts val="6359"/>
              </a:lnSpc>
            </a:pPr>
            <a:r>
              <a:rPr lang="en-US" sz="6600" b="1" dirty="0">
                <a:solidFill>
                  <a:srgbClr val="004AAD"/>
                </a:solidFill>
                <a:latin typeface="Canva Sans Bold"/>
                <a:ea typeface="Canva Sans Bold"/>
                <a:cs typeface="Canva Sans Bold"/>
                <a:sym typeface="Canva Sans Bold"/>
              </a:rPr>
              <a:t>I </a:t>
            </a:r>
          </a:p>
          <a:p>
            <a:pPr algn="ctr">
              <a:lnSpc>
                <a:spcPts val="6359"/>
              </a:lnSpc>
            </a:pPr>
            <a:r>
              <a:rPr lang="en-US" sz="6000" b="1" dirty="0">
                <a:solidFill>
                  <a:srgbClr val="FEFEFE"/>
                </a:solidFill>
                <a:latin typeface="Canva Sans Bold"/>
                <a:ea typeface="Canva Sans Bold"/>
                <a:cs typeface="Canva Sans Bold"/>
                <a:sym typeface="Canva Sans Bold"/>
              </a:rPr>
              <a:t>discerned</a:t>
            </a:r>
            <a:r>
              <a:rPr lang="en-US" sz="6600" b="1" dirty="0">
                <a:solidFill>
                  <a:srgbClr val="FEFEFE"/>
                </a:solidFill>
                <a:latin typeface="Canva Sans Bold"/>
                <a:ea typeface="Canva Sans Bold"/>
                <a:cs typeface="Canva Sans Bold"/>
                <a:sym typeface="Canva Sans Bold"/>
              </a:rPr>
              <a:t>?</a:t>
            </a:r>
          </a:p>
        </p:txBody>
      </p:sp>
      <p:sp>
        <p:nvSpPr>
          <p:cNvPr id="12" name="TextBox 11">
            <a:extLst>
              <a:ext uri="{FF2B5EF4-FFF2-40B4-BE49-F238E27FC236}">
                <a16:creationId xmlns:a16="http://schemas.microsoft.com/office/drawing/2014/main" id="{F548F6CA-EB72-7C21-6DDE-0C10E2CB7055}"/>
              </a:ext>
            </a:extLst>
          </p:cNvPr>
          <p:cNvSpPr txBox="1"/>
          <p:nvPr/>
        </p:nvSpPr>
        <p:spPr>
          <a:xfrm>
            <a:off x="7772400" y="2974356"/>
            <a:ext cx="9373274" cy="1569660"/>
          </a:xfrm>
          <a:prstGeom prst="rect">
            <a:avLst/>
          </a:prstGeom>
          <a:noFill/>
        </p:spPr>
        <p:txBody>
          <a:bodyPr wrap="square" rtlCol="0">
            <a:spAutoFit/>
          </a:bodyPr>
          <a:lstStyle/>
          <a:p>
            <a:r>
              <a:rPr lang="en-US" sz="9600" b="1" dirty="0">
                <a:solidFill>
                  <a:srgbClr val="00B050"/>
                </a:solidFill>
              </a:rPr>
              <a:t>TIME REMAINING</a:t>
            </a:r>
            <a:endParaRPr lang="en-AU" sz="9600" b="1" dirty="0">
              <a:solidFill>
                <a:srgbClr val="00B050"/>
              </a:solidFill>
            </a:endParaRPr>
          </a:p>
        </p:txBody>
      </p:sp>
      <p:pic>
        <p:nvPicPr>
          <p:cNvPr id="4" name="Online Media 3" title="5 MINUTE TIMER - COUNTDOWN TIMER (MINIMAL)">
            <a:hlinkClick r:id="" action="ppaction://media"/>
            <a:extLst>
              <a:ext uri="{FF2B5EF4-FFF2-40B4-BE49-F238E27FC236}">
                <a16:creationId xmlns:a16="http://schemas.microsoft.com/office/drawing/2014/main" id="{F194A1B9-C023-72A6-309D-656FF14339B0}"/>
              </a:ext>
            </a:extLst>
          </p:cNvPr>
          <p:cNvPicPr>
            <a:picLocks noRot="1" noChangeAspect="1"/>
          </p:cNvPicPr>
          <p:nvPr>
            <a:videoFile r:link="rId1"/>
          </p:nvPr>
        </p:nvPicPr>
        <p:blipFill>
          <a:blip r:embed="rId6"/>
          <a:stretch>
            <a:fillRect/>
          </a:stretch>
        </p:blipFill>
        <p:spPr>
          <a:xfrm>
            <a:off x="8229600" y="4626864"/>
            <a:ext cx="8534400" cy="4821936"/>
          </a:xfrm>
          <a:prstGeom prst="rect">
            <a:avLst/>
          </a:prstGeom>
        </p:spPr>
      </p:pic>
    </p:spTree>
    <p:extLst>
      <p:ext uri="{BB962C8B-B14F-4D97-AF65-F5344CB8AC3E}">
        <p14:creationId xmlns:p14="http://schemas.microsoft.com/office/powerpoint/2010/main" val="1662184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246D7BA-1674-0C65-570A-0AA6AD05B0D6}"/>
              </a:ext>
            </a:extLst>
          </p:cNvPr>
          <p:cNvSpPr/>
          <p:nvPr/>
        </p:nvSpPr>
        <p:spPr>
          <a:xfrm>
            <a:off x="-228600" y="-190500"/>
            <a:ext cx="18533165" cy="10508974"/>
          </a:xfrm>
          <a:prstGeom prst="rect">
            <a:avLst/>
          </a:prstGeom>
          <a:solidFill>
            <a:schemeClr val="tx1"/>
          </a:solidFill>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AU"/>
          </a:p>
        </p:txBody>
      </p:sp>
      <p:pic>
        <p:nvPicPr>
          <p:cNvPr id="5" name="Picture 4">
            <a:extLst>
              <a:ext uri="{FF2B5EF4-FFF2-40B4-BE49-F238E27FC236}">
                <a16:creationId xmlns:a16="http://schemas.microsoft.com/office/drawing/2014/main" id="{CD9CB7E8-8059-49F5-A9D5-1F3FE6764E92}"/>
              </a:ext>
            </a:extLst>
          </p:cNvPr>
          <p:cNvPicPr>
            <a:picLocks noChangeAspect="1"/>
          </p:cNvPicPr>
          <p:nvPr/>
        </p:nvPicPr>
        <p:blipFill>
          <a:blip r:embed="rId3"/>
          <a:stretch>
            <a:fillRect/>
          </a:stretch>
        </p:blipFill>
        <p:spPr>
          <a:xfrm>
            <a:off x="1447800" y="0"/>
            <a:ext cx="15468600" cy="10312400"/>
          </a:xfrm>
          <a:prstGeom prst="rect">
            <a:avLst/>
          </a:prstGeom>
        </p:spPr>
      </p:pic>
    </p:spTree>
    <p:extLst>
      <p:ext uri="{BB962C8B-B14F-4D97-AF65-F5344CB8AC3E}">
        <p14:creationId xmlns:p14="http://schemas.microsoft.com/office/powerpoint/2010/main" val="5619998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66539D4-D43B-E38E-2767-0CF268319EEB}"/>
              </a:ext>
            </a:extLst>
          </p:cNvPr>
          <p:cNvPicPr>
            <a:picLocks noChangeAspect="1"/>
          </p:cNvPicPr>
          <p:nvPr/>
        </p:nvPicPr>
        <p:blipFill>
          <a:blip r:embed="rId4"/>
          <a:stretch>
            <a:fillRect/>
          </a:stretch>
        </p:blipFill>
        <p:spPr>
          <a:xfrm rot="10800000">
            <a:off x="-1981200" y="0"/>
            <a:ext cx="5961715" cy="10287000"/>
          </a:xfrm>
          <a:prstGeom prst="rect">
            <a:avLst/>
          </a:prstGeom>
        </p:spPr>
      </p:pic>
      <p:sp>
        <p:nvSpPr>
          <p:cNvPr id="12" name="TextBox 11">
            <a:extLst>
              <a:ext uri="{FF2B5EF4-FFF2-40B4-BE49-F238E27FC236}">
                <a16:creationId xmlns:a16="http://schemas.microsoft.com/office/drawing/2014/main" id="{F548F6CA-EB72-7C21-6DDE-0C10E2CB7055}"/>
              </a:ext>
            </a:extLst>
          </p:cNvPr>
          <p:cNvSpPr txBox="1"/>
          <p:nvPr/>
        </p:nvSpPr>
        <p:spPr>
          <a:xfrm>
            <a:off x="7772400" y="2974356"/>
            <a:ext cx="9373274" cy="1569660"/>
          </a:xfrm>
          <a:prstGeom prst="rect">
            <a:avLst/>
          </a:prstGeom>
          <a:noFill/>
        </p:spPr>
        <p:txBody>
          <a:bodyPr wrap="square" rtlCol="0">
            <a:spAutoFit/>
          </a:bodyPr>
          <a:lstStyle/>
          <a:p>
            <a:r>
              <a:rPr lang="en-US" sz="9600" b="1" dirty="0">
                <a:solidFill>
                  <a:srgbClr val="F6B616"/>
                </a:solidFill>
              </a:rPr>
              <a:t>TIME REMAINING</a:t>
            </a:r>
            <a:endParaRPr lang="en-AU" sz="9600" b="1" dirty="0">
              <a:solidFill>
                <a:srgbClr val="F6B616"/>
              </a:solidFill>
            </a:endParaRPr>
          </a:p>
        </p:txBody>
      </p:sp>
      <p:pic>
        <p:nvPicPr>
          <p:cNvPr id="4" name="Online Media 3" title="5 MINUTE TIMER - COUNTDOWN TIMER (MINIMAL)">
            <a:hlinkClick r:id="" action="ppaction://media"/>
            <a:extLst>
              <a:ext uri="{FF2B5EF4-FFF2-40B4-BE49-F238E27FC236}">
                <a16:creationId xmlns:a16="http://schemas.microsoft.com/office/drawing/2014/main" id="{F3907513-BF3F-FC9F-92C6-55829F6D8D1E}"/>
              </a:ext>
            </a:extLst>
          </p:cNvPr>
          <p:cNvPicPr>
            <a:picLocks noRot="1" noChangeAspect="1"/>
          </p:cNvPicPr>
          <p:nvPr>
            <a:videoFile r:link="rId1"/>
          </p:nvPr>
        </p:nvPicPr>
        <p:blipFill>
          <a:blip r:embed="rId5"/>
          <a:stretch>
            <a:fillRect/>
          </a:stretch>
        </p:blipFill>
        <p:spPr>
          <a:xfrm>
            <a:off x="8022607" y="4721360"/>
            <a:ext cx="8991600" cy="5080254"/>
          </a:xfrm>
          <a:prstGeom prst="rect">
            <a:avLst/>
          </a:prstGeom>
        </p:spPr>
      </p:pic>
      <p:sp>
        <p:nvSpPr>
          <p:cNvPr id="5" name="Freeform 17">
            <a:extLst>
              <a:ext uri="{FF2B5EF4-FFF2-40B4-BE49-F238E27FC236}">
                <a16:creationId xmlns:a16="http://schemas.microsoft.com/office/drawing/2014/main" id="{1C80DBAA-34BA-0889-BCD9-239A228834AD}"/>
              </a:ext>
            </a:extLst>
          </p:cNvPr>
          <p:cNvSpPr/>
          <p:nvPr/>
        </p:nvSpPr>
        <p:spPr>
          <a:xfrm>
            <a:off x="1142326" y="109997"/>
            <a:ext cx="5338304" cy="5338303"/>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9B56C"/>
          </a:solidFill>
        </p:spPr>
        <p:txBody>
          <a:bodyPr/>
          <a:lstStyle/>
          <a:p>
            <a:pPr algn="ctr">
              <a:lnSpc>
                <a:spcPts val="7699"/>
              </a:lnSpc>
            </a:pPr>
            <a:endParaRPr lang="en-US" sz="7200" dirty="0">
              <a:solidFill>
                <a:srgbClr val="C9529B"/>
              </a:solidFill>
              <a:latin typeface="Anton"/>
              <a:ea typeface="Anton"/>
              <a:cs typeface="Anton"/>
              <a:sym typeface="Anton"/>
            </a:endParaRPr>
          </a:p>
        </p:txBody>
      </p:sp>
      <p:sp>
        <p:nvSpPr>
          <p:cNvPr id="10" name="TextBox 9">
            <a:extLst>
              <a:ext uri="{FF2B5EF4-FFF2-40B4-BE49-F238E27FC236}">
                <a16:creationId xmlns:a16="http://schemas.microsoft.com/office/drawing/2014/main" id="{CC8CE7F3-B2AB-067F-3DD7-FA5229908FC4}"/>
              </a:ext>
            </a:extLst>
          </p:cNvPr>
          <p:cNvSpPr txBox="1"/>
          <p:nvPr/>
        </p:nvSpPr>
        <p:spPr>
          <a:xfrm>
            <a:off x="2266016" y="876300"/>
            <a:ext cx="3429000" cy="1200329"/>
          </a:xfrm>
          <a:prstGeom prst="rect">
            <a:avLst/>
          </a:prstGeom>
          <a:noFill/>
        </p:spPr>
        <p:txBody>
          <a:bodyPr wrap="square" rtlCol="0">
            <a:spAutoFit/>
          </a:bodyPr>
          <a:lstStyle/>
          <a:p>
            <a:r>
              <a:rPr lang="en-US" sz="7200" dirty="0">
                <a:solidFill>
                  <a:srgbClr val="C9529B"/>
                </a:solidFill>
                <a:latin typeface="Anton" pitchFamily="2" charset="0"/>
              </a:rPr>
              <a:t>ROUND 2</a:t>
            </a:r>
            <a:endParaRPr lang="en-AU" sz="7200" dirty="0">
              <a:solidFill>
                <a:srgbClr val="C9529B"/>
              </a:solidFill>
              <a:latin typeface="Anton" pitchFamily="2" charset="0"/>
            </a:endParaRPr>
          </a:p>
        </p:txBody>
      </p:sp>
      <p:sp>
        <p:nvSpPr>
          <p:cNvPr id="13" name="TextBox 12">
            <a:extLst>
              <a:ext uri="{FF2B5EF4-FFF2-40B4-BE49-F238E27FC236}">
                <a16:creationId xmlns:a16="http://schemas.microsoft.com/office/drawing/2014/main" id="{EEBCCFC0-C4B4-F037-B00E-7CF9909070F4}"/>
              </a:ext>
            </a:extLst>
          </p:cNvPr>
          <p:cNvSpPr txBox="1"/>
          <p:nvPr/>
        </p:nvSpPr>
        <p:spPr>
          <a:xfrm>
            <a:off x="1480402" y="1880052"/>
            <a:ext cx="4463198" cy="3211135"/>
          </a:xfrm>
          <a:prstGeom prst="rect">
            <a:avLst/>
          </a:prstGeom>
          <a:noFill/>
        </p:spPr>
        <p:txBody>
          <a:bodyPr wrap="square" rtlCol="0">
            <a:spAutoFit/>
          </a:bodyPr>
          <a:lstStyle/>
          <a:p>
            <a:pPr algn="ctr">
              <a:lnSpc>
                <a:spcPts val="5604"/>
              </a:lnSpc>
            </a:pPr>
            <a:r>
              <a:rPr lang="en-US" sz="4400" b="1" dirty="0">
                <a:solidFill>
                  <a:srgbClr val="FEFEFE"/>
                </a:solidFill>
                <a:latin typeface="Canva Sans Bold"/>
                <a:ea typeface="Canva Sans Bold"/>
                <a:cs typeface="Canva Sans Bold"/>
                <a:sym typeface="Canva Sans Bold"/>
              </a:rPr>
              <a:t>What did I hear </a:t>
            </a:r>
          </a:p>
          <a:p>
            <a:pPr algn="ctr">
              <a:lnSpc>
                <a:spcPts val="5604"/>
              </a:lnSpc>
            </a:pPr>
            <a:r>
              <a:rPr lang="en-US" sz="4400" b="1" dirty="0">
                <a:solidFill>
                  <a:srgbClr val="004AAD"/>
                </a:solidFill>
                <a:latin typeface="Canva Sans Bold"/>
                <a:ea typeface="Canva Sans Bold"/>
                <a:cs typeface="Canva Sans Bold"/>
                <a:sym typeface="Canva Sans Bold"/>
              </a:rPr>
              <a:t>YOU </a:t>
            </a:r>
          </a:p>
          <a:p>
            <a:pPr algn="ctr">
              <a:lnSpc>
                <a:spcPts val="5604"/>
              </a:lnSpc>
            </a:pPr>
            <a:r>
              <a:rPr lang="en-US" sz="4400" b="1" dirty="0">
                <a:solidFill>
                  <a:srgbClr val="FEFEFE"/>
                </a:solidFill>
                <a:latin typeface="Canva Sans Bold"/>
                <a:ea typeface="Canva Sans Bold"/>
                <a:cs typeface="Canva Sans Bold"/>
                <a:sym typeface="Canva Sans Bold"/>
              </a:rPr>
              <a:t>say that </a:t>
            </a:r>
          </a:p>
          <a:p>
            <a:pPr algn="ctr">
              <a:lnSpc>
                <a:spcPts val="5604"/>
              </a:lnSpc>
            </a:pPr>
            <a:r>
              <a:rPr lang="en-US" sz="4400" b="1" dirty="0">
                <a:solidFill>
                  <a:srgbClr val="FEFEFE"/>
                </a:solidFill>
                <a:latin typeface="Canva Sans Bold"/>
                <a:ea typeface="Canva Sans Bold"/>
                <a:cs typeface="Canva Sans Bold"/>
                <a:sym typeface="Canva Sans Bold"/>
              </a:rPr>
              <a:t>struck me? </a:t>
            </a:r>
          </a:p>
          <a:p>
            <a:endParaRPr lang="en-AU" sz="1400" dirty="0"/>
          </a:p>
        </p:txBody>
      </p:sp>
    </p:spTree>
    <p:extLst>
      <p:ext uri="{BB962C8B-B14F-4D97-AF65-F5344CB8AC3E}">
        <p14:creationId xmlns:p14="http://schemas.microsoft.com/office/powerpoint/2010/main" val="1674741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246D7BA-1674-0C65-570A-0AA6AD05B0D6}"/>
              </a:ext>
            </a:extLst>
          </p:cNvPr>
          <p:cNvSpPr/>
          <p:nvPr/>
        </p:nvSpPr>
        <p:spPr>
          <a:xfrm>
            <a:off x="0" y="0"/>
            <a:ext cx="18304565" cy="10318474"/>
          </a:xfrm>
          <a:prstGeom prst="rect">
            <a:avLst/>
          </a:prstGeom>
          <a:solidFill>
            <a:schemeClr val="tx1"/>
          </a:solidFill>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AU"/>
          </a:p>
        </p:txBody>
      </p:sp>
      <p:pic>
        <p:nvPicPr>
          <p:cNvPr id="5" name="Picture 4">
            <a:extLst>
              <a:ext uri="{FF2B5EF4-FFF2-40B4-BE49-F238E27FC236}">
                <a16:creationId xmlns:a16="http://schemas.microsoft.com/office/drawing/2014/main" id="{CD9CB7E8-8059-49F5-A9D5-1F3FE6764E92}"/>
              </a:ext>
            </a:extLst>
          </p:cNvPr>
          <p:cNvPicPr>
            <a:picLocks noChangeAspect="1"/>
          </p:cNvPicPr>
          <p:nvPr/>
        </p:nvPicPr>
        <p:blipFill>
          <a:blip r:embed="rId3"/>
          <a:stretch>
            <a:fillRect/>
          </a:stretch>
        </p:blipFill>
        <p:spPr>
          <a:xfrm>
            <a:off x="1447800" y="0"/>
            <a:ext cx="15468600" cy="10312400"/>
          </a:xfrm>
          <a:prstGeom prst="rect">
            <a:avLst/>
          </a:prstGeom>
        </p:spPr>
      </p:pic>
    </p:spTree>
    <p:extLst>
      <p:ext uri="{BB962C8B-B14F-4D97-AF65-F5344CB8AC3E}">
        <p14:creationId xmlns:p14="http://schemas.microsoft.com/office/powerpoint/2010/main" val="55641860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66539D4-D43B-E38E-2767-0CF268319EEB}"/>
              </a:ext>
            </a:extLst>
          </p:cNvPr>
          <p:cNvPicPr>
            <a:picLocks noChangeAspect="1"/>
          </p:cNvPicPr>
          <p:nvPr/>
        </p:nvPicPr>
        <p:blipFill>
          <a:blip r:embed="rId4"/>
          <a:stretch>
            <a:fillRect/>
          </a:stretch>
        </p:blipFill>
        <p:spPr>
          <a:xfrm rot="10800000">
            <a:off x="-1981200" y="0"/>
            <a:ext cx="5961715" cy="10287000"/>
          </a:xfrm>
          <a:prstGeom prst="rect">
            <a:avLst/>
          </a:prstGeom>
        </p:spPr>
      </p:pic>
      <p:pic>
        <p:nvPicPr>
          <p:cNvPr id="3" name="Online Media 2" title="10 MINUTE TIMER - COUNTDOWN TIMER (MINIMAL)">
            <a:hlinkClick r:id="" action="ppaction://media"/>
            <a:extLst>
              <a:ext uri="{FF2B5EF4-FFF2-40B4-BE49-F238E27FC236}">
                <a16:creationId xmlns:a16="http://schemas.microsoft.com/office/drawing/2014/main" id="{25290971-1D64-7D91-D7D6-8421934B5CB5}"/>
              </a:ext>
            </a:extLst>
          </p:cNvPr>
          <p:cNvPicPr>
            <a:picLocks noRot="1" noChangeAspect="1"/>
          </p:cNvPicPr>
          <p:nvPr>
            <a:videoFile r:link="rId1"/>
          </p:nvPr>
        </p:nvPicPr>
        <p:blipFill>
          <a:blip r:embed="rId5"/>
          <a:stretch>
            <a:fillRect/>
          </a:stretch>
        </p:blipFill>
        <p:spPr>
          <a:xfrm>
            <a:off x="7772400" y="4457700"/>
            <a:ext cx="9373274" cy="5295900"/>
          </a:xfrm>
          <a:prstGeom prst="rect">
            <a:avLst/>
          </a:prstGeom>
        </p:spPr>
      </p:pic>
      <p:sp>
        <p:nvSpPr>
          <p:cNvPr id="9" name="TextBox 8">
            <a:extLst>
              <a:ext uri="{FF2B5EF4-FFF2-40B4-BE49-F238E27FC236}">
                <a16:creationId xmlns:a16="http://schemas.microsoft.com/office/drawing/2014/main" id="{E814CD39-4F2C-0307-6BFA-0E7EC33B5D09}"/>
              </a:ext>
            </a:extLst>
          </p:cNvPr>
          <p:cNvSpPr txBox="1"/>
          <p:nvPr/>
        </p:nvSpPr>
        <p:spPr>
          <a:xfrm>
            <a:off x="2133600" y="1091917"/>
            <a:ext cx="3447344" cy="1079783"/>
          </a:xfrm>
          <a:prstGeom prst="rect">
            <a:avLst/>
          </a:prstGeom>
          <a:noFill/>
        </p:spPr>
        <p:txBody>
          <a:bodyPr wrap="square">
            <a:spAutoFit/>
          </a:bodyPr>
          <a:lstStyle/>
          <a:p>
            <a:pPr algn="ctr">
              <a:lnSpc>
                <a:spcPts val="7699"/>
              </a:lnSpc>
            </a:pPr>
            <a:r>
              <a:rPr lang="en-US" sz="7200" dirty="0">
                <a:solidFill>
                  <a:srgbClr val="FAD02C"/>
                </a:solidFill>
                <a:latin typeface="Anton"/>
                <a:ea typeface="Anton"/>
                <a:cs typeface="Anton"/>
                <a:sym typeface="Anton"/>
              </a:rPr>
              <a:t>Round 3</a:t>
            </a:r>
          </a:p>
        </p:txBody>
      </p:sp>
      <p:sp>
        <p:nvSpPr>
          <p:cNvPr id="11" name="TextBox 10">
            <a:extLst>
              <a:ext uri="{FF2B5EF4-FFF2-40B4-BE49-F238E27FC236}">
                <a16:creationId xmlns:a16="http://schemas.microsoft.com/office/drawing/2014/main" id="{E5419190-B07E-BA3C-42D0-664B6CABD001}"/>
              </a:ext>
            </a:extLst>
          </p:cNvPr>
          <p:cNvSpPr txBox="1"/>
          <p:nvPr/>
        </p:nvSpPr>
        <p:spPr>
          <a:xfrm>
            <a:off x="1548984" y="1976134"/>
            <a:ext cx="4616573" cy="2567882"/>
          </a:xfrm>
          <a:prstGeom prst="rect">
            <a:avLst/>
          </a:prstGeom>
          <a:noFill/>
        </p:spPr>
        <p:txBody>
          <a:bodyPr wrap="square">
            <a:spAutoFit/>
          </a:bodyPr>
          <a:lstStyle/>
          <a:p>
            <a:pPr algn="ctr">
              <a:lnSpc>
                <a:spcPts val="6359"/>
              </a:lnSpc>
            </a:pPr>
            <a:r>
              <a:rPr lang="en-US" sz="6600" b="1" dirty="0">
                <a:solidFill>
                  <a:srgbClr val="FEFEFE"/>
                </a:solidFill>
                <a:latin typeface="Canva Sans Bold"/>
                <a:ea typeface="Canva Sans Bold"/>
                <a:cs typeface="Canva Sans Bold"/>
                <a:sym typeface="Canva Sans Bold"/>
              </a:rPr>
              <a:t>What have</a:t>
            </a:r>
            <a:r>
              <a:rPr lang="en-US" sz="6600" b="1" dirty="0">
                <a:solidFill>
                  <a:srgbClr val="000000"/>
                </a:solidFill>
                <a:latin typeface="Canva Sans Bold"/>
                <a:ea typeface="Canva Sans Bold"/>
                <a:cs typeface="Canva Sans Bold"/>
                <a:sym typeface="Canva Sans Bold"/>
              </a:rPr>
              <a:t> </a:t>
            </a:r>
          </a:p>
          <a:p>
            <a:pPr algn="ctr">
              <a:lnSpc>
                <a:spcPts val="6359"/>
              </a:lnSpc>
            </a:pPr>
            <a:r>
              <a:rPr lang="en-US" sz="6600" b="1" dirty="0">
                <a:solidFill>
                  <a:srgbClr val="004AAD"/>
                </a:solidFill>
                <a:latin typeface="Canva Sans Bold"/>
                <a:ea typeface="Canva Sans Bold"/>
                <a:cs typeface="Canva Sans Bold"/>
                <a:sym typeface="Canva Sans Bold"/>
              </a:rPr>
              <a:t>I </a:t>
            </a:r>
          </a:p>
          <a:p>
            <a:pPr algn="ctr">
              <a:lnSpc>
                <a:spcPts val="6359"/>
              </a:lnSpc>
            </a:pPr>
            <a:r>
              <a:rPr lang="en-US" sz="6000" b="1" dirty="0">
                <a:solidFill>
                  <a:srgbClr val="FEFEFE"/>
                </a:solidFill>
                <a:latin typeface="Canva Sans Bold"/>
                <a:ea typeface="Canva Sans Bold"/>
                <a:cs typeface="Canva Sans Bold"/>
                <a:sym typeface="Canva Sans Bold"/>
              </a:rPr>
              <a:t>discerned</a:t>
            </a:r>
            <a:r>
              <a:rPr lang="en-US" sz="6600" b="1" dirty="0">
                <a:solidFill>
                  <a:srgbClr val="FEFEFE"/>
                </a:solidFill>
                <a:latin typeface="Canva Sans Bold"/>
                <a:ea typeface="Canva Sans Bold"/>
                <a:cs typeface="Canva Sans Bold"/>
                <a:sym typeface="Canva Sans Bold"/>
              </a:rPr>
              <a:t>?</a:t>
            </a:r>
          </a:p>
        </p:txBody>
      </p:sp>
      <p:sp>
        <p:nvSpPr>
          <p:cNvPr id="12" name="TextBox 11">
            <a:extLst>
              <a:ext uri="{FF2B5EF4-FFF2-40B4-BE49-F238E27FC236}">
                <a16:creationId xmlns:a16="http://schemas.microsoft.com/office/drawing/2014/main" id="{F548F6CA-EB72-7C21-6DDE-0C10E2CB7055}"/>
              </a:ext>
            </a:extLst>
          </p:cNvPr>
          <p:cNvSpPr txBox="1"/>
          <p:nvPr/>
        </p:nvSpPr>
        <p:spPr>
          <a:xfrm>
            <a:off x="7772400" y="2974356"/>
            <a:ext cx="9373274" cy="1569660"/>
          </a:xfrm>
          <a:prstGeom prst="rect">
            <a:avLst/>
          </a:prstGeom>
          <a:noFill/>
        </p:spPr>
        <p:txBody>
          <a:bodyPr wrap="square" rtlCol="0">
            <a:spAutoFit/>
          </a:bodyPr>
          <a:lstStyle/>
          <a:p>
            <a:r>
              <a:rPr lang="en-US" sz="9600" b="1" dirty="0">
                <a:solidFill>
                  <a:srgbClr val="C9529B"/>
                </a:solidFill>
              </a:rPr>
              <a:t>TIME REMAINING</a:t>
            </a:r>
            <a:endParaRPr lang="en-AU" sz="9600" b="1" dirty="0">
              <a:solidFill>
                <a:srgbClr val="C9529B"/>
              </a:solidFill>
            </a:endParaRPr>
          </a:p>
        </p:txBody>
      </p:sp>
      <p:pic>
        <p:nvPicPr>
          <p:cNvPr id="4" name="Picture 3">
            <a:extLst>
              <a:ext uri="{FF2B5EF4-FFF2-40B4-BE49-F238E27FC236}">
                <a16:creationId xmlns:a16="http://schemas.microsoft.com/office/drawing/2014/main" id="{757E0D61-51F9-A45C-0037-FFFE9B75248C}"/>
              </a:ext>
            </a:extLst>
          </p:cNvPr>
          <p:cNvPicPr>
            <a:picLocks noChangeAspect="1"/>
          </p:cNvPicPr>
          <p:nvPr/>
        </p:nvPicPr>
        <p:blipFill>
          <a:blip r:embed="rId6"/>
          <a:stretch>
            <a:fillRect/>
          </a:stretch>
        </p:blipFill>
        <p:spPr>
          <a:xfrm>
            <a:off x="1142326" y="31541"/>
            <a:ext cx="5340559" cy="5340559"/>
          </a:xfrm>
          <a:prstGeom prst="rect">
            <a:avLst/>
          </a:prstGeom>
        </p:spPr>
      </p:pic>
      <p:sp>
        <p:nvSpPr>
          <p:cNvPr id="6" name="TextBox 5">
            <a:extLst>
              <a:ext uri="{FF2B5EF4-FFF2-40B4-BE49-F238E27FC236}">
                <a16:creationId xmlns:a16="http://schemas.microsoft.com/office/drawing/2014/main" id="{6BB76892-8608-8309-FC09-4487A29C16C1}"/>
              </a:ext>
            </a:extLst>
          </p:cNvPr>
          <p:cNvSpPr txBox="1"/>
          <p:nvPr/>
        </p:nvSpPr>
        <p:spPr>
          <a:xfrm>
            <a:off x="2152206" y="775805"/>
            <a:ext cx="3410127" cy="1200329"/>
          </a:xfrm>
          <a:prstGeom prst="rect">
            <a:avLst/>
          </a:prstGeom>
          <a:noFill/>
        </p:spPr>
        <p:txBody>
          <a:bodyPr wrap="square">
            <a:spAutoFit/>
          </a:bodyPr>
          <a:lstStyle/>
          <a:p>
            <a:r>
              <a:rPr lang="en-US" sz="7200" dirty="0">
                <a:solidFill>
                  <a:srgbClr val="00B050"/>
                </a:solidFill>
                <a:latin typeface="Anton" pitchFamily="2" charset="0"/>
              </a:rPr>
              <a:t>ROUND 3</a:t>
            </a:r>
            <a:endParaRPr lang="en-AU" sz="7200" dirty="0">
              <a:solidFill>
                <a:srgbClr val="00B050"/>
              </a:solidFill>
              <a:latin typeface="Anton" pitchFamily="2" charset="0"/>
            </a:endParaRPr>
          </a:p>
        </p:txBody>
      </p:sp>
      <p:sp>
        <p:nvSpPr>
          <p:cNvPr id="8" name="TextBox 7">
            <a:extLst>
              <a:ext uri="{FF2B5EF4-FFF2-40B4-BE49-F238E27FC236}">
                <a16:creationId xmlns:a16="http://schemas.microsoft.com/office/drawing/2014/main" id="{FEE151BC-E0A3-E06F-635B-3DA05026EA97}"/>
              </a:ext>
            </a:extLst>
          </p:cNvPr>
          <p:cNvSpPr txBox="1"/>
          <p:nvPr/>
        </p:nvSpPr>
        <p:spPr>
          <a:xfrm>
            <a:off x="1846916" y="1624400"/>
            <a:ext cx="3886200" cy="3960058"/>
          </a:xfrm>
          <a:prstGeom prst="rect">
            <a:avLst/>
          </a:prstGeom>
          <a:noFill/>
        </p:spPr>
        <p:txBody>
          <a:bodyPr wrap="square" rtlCol="0">
            <a:spAutoFit/>
          </a:bodyPr>
          <a:lstStyle/>
          <a:p>
            <a:pPr algn="ctr">
              <a:lnSpc>
                <a:spcPts val="5604"/>
              </a:lnSpc>
            </a:pPr>
            <a:r>
              <a:rPr lang="en-US" sz="3600" b="1" dirty="0">
                <a:solidFill>
                  <a:srgbClr val="FEFEFE"/>
                </a:solidFill>
                <a:latin typeface="Canva Sans Bold"/>
                <a:ea typeface="Canva Sans Bold"/>
                <a:cs typeface="Canva Sans Bold"/>
                <a:sym typeface="Canva Sans Bold"/>
              </a:rPr>
              <a:t>In what direction are </a:t>
            </a:r>
          </a:p>
          <a:p>
            <a:pPr algn="ctr">
              <a:lnSpc>
                <a:spcPts val="5604"/>
              </a:lnSpc>
            </a:pPr>
            <a:r>
              <a:rPr lang="en-US" sz="3600" b="1" dirty="0">
                <a:solidFill>
                  <a:srgbClr val="004AAD"/>
                </a:solidFill>
                <a:latin typeface="Canva Sans Bold"/>
                <a:ea typeface="Canva Sans Bold"/>
                <a:cs typeface="Canva Sans Bold"/>
                <a:sym typeface="Canva Sans Bold"/>
              </a:rPr>
              <a:t>WE </a:t>
            </a:r>
          </a:p>
          <a:p>
            <a:pPr algn="ctr">
              <a:lnSpc>
                <a:spcPts val="5604"/>
              </a:lnSpc>
            </a:pPr>
            <a:r>
              <a:rPr lang="en-US" sz="3600" b="1" dirty="0">
                <a:solidFill>
                  <a:srgbClr val="FEFEFE"/>
                </a:solidFill>
                <a:latin typeface="Canva Sans Bold"/>
                <a:ea typeface="Canva Sans Bold"/>
                <a:cs typeface="Canva Sans Bold"/>
                <a:sym typeface="Canva Sans Bold"/>
              </a:rPr>
              <a:t>being led by the Spirit? </a:t>
            </a:r>
          </a:p>
          <a:p>
            <a:endParaRPr lang="en-AU" dirty="0"/>
          </a:p>
        </p:txBody>
      </p:sp>
    </p:spTree>
    <p:extLst>
      <p:ext uri="{BB962C8B-B14F-4D97-AF65-F5344CB8AC3E}">
        <p14:creationId xmlns:p14="http://schemas.microsoft.com/office/powerpoint/2010/main" val="975293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246D7BA-1674-0C65-570A-0AA6AD05B0D6}"/>
              </a:ext>
            </a:extLst>
          </p:cNvPr>
          <p:cNvSpPr/>
          <p:nvPr/>
        </p:nvSpPr>
        <p:spPr>
          <a:xfrm>
            <a:off x="0" y="0"/>
            <a:ext cx="18304565" cy="10318474"/>
          </a:xfrm>
          <a:prstGeom prst="rect">
            <a:avLst/>
          </a:prstGeom>
          <a:solidFill>
            <a:schemeClr val="tx1"/>
          </a:solidFill>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AU"/>
          </a:p>
        </p:txBody>
      </p:sp>
      <p:pic>
        <p:nvPicPr>
          <p:cNvPr id="5" name="Picture 4">
            <a:extLst>
              <a:ext uri="{FF2B5EF4-FFF2-40B4-BE49-F238E27FC236}">
                <a16:creationId xmlns:a16="http://schemas.microsoft.com/office/drawing/2014/main" id="{CD9CB7E8-8059-49F5-A9D5-1F3FE6764E92}"/>
              </a:ext>
            </a:extLst>
          </p:cNvPr>
          <p:cNvPicPr>
            <a:picLocks noChangeAspect="1"/>
          </p:cNvPicPr>
          <p:nvPr/>
        </p:nvPicPr>
        <p:blipFill>
          <a:blip r:embed="rId3"/>
          <a:stretch>
            <a:fillRect/>
          </a:stretch>
        </p:blipFill>
        <p:spPr>
          <a:xfrm>
            <a:off x="1447800" y="0"/>
            <a:ext cx="15468600" cy="10312400"/>
          </a:xfrm>
          <a:prstGeom prst="rect">
            <a:avLst/>
          </a:prstGeom>
        </p:spPr>
      </p:pic>
    </p:spTree>
    <p:extLst>
      <p:ext uri="{BB962C8B-B14F-4D97-AF65-F5344CB8AC3E}">
        <p14:creationId xmlns:p14="http://schemas.microsoft.com/office/powerpoint/2010/main" val="20076029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911C5BD-DC46-A23C-8883-A634156D889F}"/>
              </a:ext>
            </a:extLst>
          </p:cNvPr>
          <p:cNvSpPr/>
          <p:nvPr/>
        </p:nvSpPr>
        <p:spPr>
          <a:xfrm>
            <a:off x="-152400" y="3532086"/>
            <a:ext cx="18440400" cy="5028826"/>
          </a:xfrm>
          <a:prstGeom prst="rect">
            <a:avLst/>
          </a:prstGeom>
          <a:solidFill>
            <a:srgbClr val="00B050"/>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solidFill>
                <a:srgbClr val="92D050"/>
              </a:solidFill>
            </a:endParaRPr>
          </a:p>
        </p:txBody>
      </p:sp>
      <p:sp>
        <p:nvSpPr>
          <p:cNvPr id="4" name="Freeform 2">
            <a:extLst>
              <a:ext uri="{FF2B5EF4-FFF2-40B4-BE49-F238E27FC236}">
                <a16:creationId xmlns:a16="http://schemas.microsoft.com/office/drawing/2014/main" id="{DCF2DCB8-AB14-B8CE-B32F-C3CF12D8F570}"/>
              </a:ext>
            </a:extLst>
          </p:cNvPr>
          <p:cNvSpPr/>
          <p:nvPr/>
        </p:nvSpPr>
        <p:spPr>
          <a:xfrm>
            <a:off x="1028700" y="1028700"/>
            <a:ext cx="7285800" cy="1616506"/>
          </a:xfrm>
          <a:custGeom>
            <a:avLst/>
            <a:gdLst/>
            <a:ahLst/>
            <a:cxnLst/>
            <a:rect l="l" t="t" r="r" b="b"/>
            <a:pathLst>
              <a:path w="7285800" h="1616506">
                <a:moveTo>
                  <a:pt x="0" y="0"/>
                </a:moveTo>
                <a:lnTo>
                  <a:pt x="7285800" y="0"/>
                </a:lnTo>
                <a:lnTo>
                  <a:pt x="7285800" y="1616506"/>
                </a:lnTo>
                <a:lnTo>
                  <a:pt x="0" y="1616506"/>
                </a:lnTo>
                <a:lnTo>
                  <a:pt x="0" y="0"/>
                </a:lnTo>
                <a:close/>
              </a:path>
            </a:pathLst>
          </a:custGeom>
          <a:solidFill>
            <a:srgbClr val="00B050"/>
          </a:solidFill>
        </p:spPr>
        <p:txBody>
          <a:bodyPr/>
          <a:lstStyle/>
          <a:p>
            <a:endParaRPr lang="en-AU" dirty="0"/>
          </a:p>
        </p:txBody>
      </p:sp>
      <p:sp>
        <p:nvSpPr>
          <p:cNvPr id="7" name="TextBox 6">
            <a:extLst>
              <a:ext uri="{FF2B5EF4-FFF2-40B4-BE49-F238E27FC236}">
                <a16:creationId xmlns:a16="http://schemas.microsoft.com/office/drawing/2014/main" id="{77F66FD0-836A-7A0E-F698-9B1EEA4FE884}"/>
              </a:ext>
            </a:extLst>
          </p:cNvPr>
          <p:cNvSpPr txBox="1"/>
          <p:nvPr/>
        </p:nvSpPr>
        <p:spPr>
          <a:xfrm>
            <a:off x="1136374" y="1175233"/>
            <a:ext cx="1143000" cy="1323439"/>
          </a:xfrm>
          <a:prstGeom prst="rect">
            <a:avLst/>
          </a:prstGeom>
          <a:noFill/>
        </p:spPr>
        <p:txBody>
          <a:bodyPr wrap="square" rtlCol="0">
            <a:spAutoFit/>
          </a:bodyPr>
          <a:lstStyle/>
          <a:p>
            <a:pPr algn="ctr"/>
            <a:r>
              <a:rPr lang="en-US" sz="4000" b="1" dirty="0">
                <a:solidFill>
                  <a:schemeClr val="bg1"/>
                </a:solidFill>
              </a:rPr>
              <a:t>Step 3</a:t>
            </a:r>
            <a:endParaRPr lang="en-AU" sz="4000" b="1" dirty="0">
              <a:solidFill>
                <a:schemeClr val="bg1"/>
              </a:solidFill>
            </a:endParaRPr>
          </a:p>
        </p:txBody>
      </p:sp>
      <p:sp>
        <p:nvSpPr>
          <p:cNvPr id="8" name="TextBox 7">
            <a:extLst>
              <a:ext uri="{FF2B5EF4-FFF2-40B4-BE49-F238E27FC236}">
                <a16:creationId xmlns:a16="http://schemas.microsoft.com/office/drawing/2014/main" id="{800F2986-34B4-7F69-C4C1-07123A9DE617}"/>
              </a:ext>
            </a:extLst>
          </p:cNvPr>
          <p:cNvSpPr txBox="1"/>
          <p:nvPr/>
        </p:nvSpPr>
        <p:spPr>
          <a:xfrm>
            <a:off x="2387048" y="1375287"/>
            <a:ext cx="6477000" cy="923330"/>
          </a:xfrm>
          <a:prstGeom prst="rect">
            <a:avLst/>
          </a:prstGeom>
          <a:noFill/>
        </p:spPr>
        <p:txBody>
          <a:bodyPr wrap="square" rtlCol="0">
            <a:spAutoFit/>
          </a:bodyPr>
          <a:lstStyle/>
          <a:p>
            <a:r>
              <a:rPr lang="en-US" sz="5400" b="1" dirty="0">
                <a:solidFill>
                  <a:schemeClr val="bg1"/>
                </a:solidFill>
              </a:rPr>
              <a:t>SHARE AND LISTEN</a:t>
            </a:r>
            <a:endParaRPr lang="en-AU" sz="5400" b="1" dirty="0">
              <a:solidFill>
                <a:schemeClr val="bg1"/>
              </a:solidFill>
            </a:endParaRPr>
          </a:p>
        </p:txBody>
      </p:sp>
      <p:pic>
        <p:nvPicPr>
          <p:cNvPr id="3" name="Picture 2">
            <a:extLst>
              <a:ext uri="{FF2B5EF4-FFF2-40B4-BE49-F238E27FC236}">
                <a16:creationId xmlns:a16="http://schemas.microsoft.com/office/drawing/2014/main" id="{80EC15A5-F28E-76FA-15E8-80EAF79F21D9}"/>
              </a:ext>
            </a:extLst>
          </p:cNvPr>
          <p:cNvPicPr>
            <a:picLocks noChangeAspect="1"/>
          </p:cNvPicPr>
          <p:nvPr/>
        </p:nvPicPr>
        <p:blipFill>
          <a:blip r:embed="rId2"/>
          <a:stretch>
            <a:fillRect/>
          </a:stretch>
        </p:blipFill>
        <p:spPr>
          <a:xfrm>
            <a:off x="14401800" y="0"/>
            <a:ext cx="5978404" cy="10309058"/>
          </a:xfrm>
          <a:prstGeom prst="rect">
            <a:avLst/>
          </a:prstGeom>
        </p:spPr>
      </p:pic>
      <p:pic>
        <p:nvPicPr>
          <p:cNvPr id="5" name="Picture 4">
            <a:extLst>
              <a:ext uri="{FF2B5EF4-FFF2-40B4-BE49-F238E27FC236}">
                <a16:creationId xmlns:a16="http://schemas.microsoft.com/office/drawing/2014/main" id="{90D97F2C-04FA-3409-B2C4-DB545C30FDAC}"/>
              </a:ext>
            </a:extLst>
          </p:cNvPr>
          <p:cNvPicPr>
            <a:picLocks noChangeAspect="1"/>
          </p:cNvPicPr>
          <p:nvPr/>
        </p:nvPicPr>
        <p:blipFill rotWithShape="1">
          <a:blip r:embed="rId3"/>
          <a:srcRect l="11726" t="23206" r="10879" b="30384"/>
          <a:stretch/>
        </p:blipFill>
        <p:spPr>
          <a:xfrm>
            <a:off x="12888443" y="22058"/>
            <a:ext cx="3189757" cy="1353229"/>
          </a:xfrm>
          <a:prstGeom prst="rect">
            <a:avLst/>
          </a:prstGeom>
        </p:spPr>
      </p:pic>
      <p:sp>
        <p:nvSpPr>
          <p:cNvPr id="10" name="TextBox 9">
            <a:extLst>
              <a:ext uri="{FF2B5EF4-FFF2-40B4-BE49-F238E27FC236}">
                <a16:creationId xmlns:a16="http://schemas.microsoft.com/office/drawing/2014/main" id="{96C0665F-3644-2568-D167-7BC1F1BDCF51}"/>
              </a:ext>
            </a:extLst>
          </p:cNvPr>
          <p:cNvSpPr txBox="1"/>
          <p:nvPr/>
        </p:nvSpPr>
        <p:spPr>
          <a:xfrm>
            <a:off x="838200" y="4293680"/>
            <a:ext cx="15612131" cy="3474156"/>
          </a:xfrm>
          <a:prstGeom prst="rect">
            <a:avLst/>
          </a:prstGeom>
          <a:noFill/>
        </p:spPr>
        <p:txBody>
          <a:bodyPr wrap="square" rtlCol="0">
            <a:spAutoFit/>
          </a:bodyPr>
          <a:lstStyle/>
          <a:p>
            <a:pPr>
              <a:lnSpc>
                <a:spcPct val="116000"/>
              </a:lnSpc>
              <a:spcAft>
                <a:spcPts val="800"/>
              </a:spcAft>
            </a:pPr>
            <a:r>
              <a:rPr lang="en-US" sz="4800" b="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QUESTION 2: What pastoral synergies exist across our North Shore Deanery? How might clusters of parish communities collaborate more effectively? What may be possible across our cluster of parishes in our Deanery? </a:t>
            </a:r>
            <a:endParaRPr lang="en-AU" sz="4800" dirty="0">
              <a:solidFill>
                <a:schemeClr val="bg1"/>
              </a:solidFill>
              <a:effectLst/>
              <a:latin typeface="Aptos" panose="020B0004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6253281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66539D4-D43B-E38E-2767-0CF268319EEB}"/>
              </a:ext>
            </a:extLst>
          </p:cNvPr>
          <p:cNvPicPr>
            <a:picLocks noChangeAspect="1"/>
          </p:cNvPicPr>
          <p:nvPr/>
        </p:nvPicPr>
        <p:blipFill>
          <a:blip r:embed="rId4"/>
          <a:stretch>
            <a:fillRect/>
          </a:stretch>
        </p:blipFill>
        <p:spPr>
          <a:xfrm rot="10800000">
            <a:off x="-1981200" y="0"/>
            <a:ext cx="5961715" cy="10287000"/>
          </a:xfrm>
          <a:prstGeom prst="rect">
            <a:avLst/>
          </a:prstGeom>
        </p:spPr>
      </p:pic>
      <p:pic>
        <p:nvPicPr>
          <p:cNvPr id="7" name="Picture 6">
            <a:extLst>
              <a:ext uri="{FF2B5EF4-FFF2-40B4-BE49-F238E27FC236}">
                <a16:creationId xmlns:a16="http://schemas.microsoft.com/office/drawing/2014/main" id="{905429BD-72A8-489D-C41A-ED26FD0F9EA5}"/>
              </a:ext>
            </a:extLst>
          </p:cNvPr>
          <p:cNvPicPr>
            <a:picLocks noChangeAspect="1"/>
          </p:cNvPicPr>
          <p:nvPr/>
        </p:nvPicPr>
        <p:blipFill>
          <a:blip r:embed="rId5"/>
          <a:stretch>
            <a:fillRect/>
          </a:stretch>
        </p:blipFill>
        <p:spPr>
          <a:xfrm>
            <a:off x="1186992" y="107741"/>
            <a:ext cx="5340559" cy="5340559"/>
          </a:xfrm>
          <a:prstGeom prst="rect">
            <a:avLst/>
          </a:prstGeom>
        </p:spPr>
      </p:pic>
      <p:sp>
        <p:nvSpPr>
          <p:cNvPr id="9" name="TextBox 8">
            <a:extLst>
              <a:ext uri="{FF2B5EF4-FFF2-40B4-BE49-F238E27FC236}">
                <a16:creationId xmlns:a16="http://schemas.microsoft.com/office/drawing/2014/main" id="{E814CD39-4F2C-0307-6BFA-0E7EC33B5D09}"/>
              </a:ext>
            </a:extLst>
          </p:cNvPr>
          <p:cNvSpPr txBox="1"/>
          <p:nvPr/>
        </p:nvSpPr>
        <p:spPr>
          <a:xfrm>
            <a:off x="2133600" y="1091917"/>
            <a:ext cx="3447344" cy="1079783"/>
          </a:xfrm>
          <a:prstGeom prst="rect">
            <a:avLst/>
          </a:prstGeom>
          <a:noFill/>
        </p:spPr>
        <p:txBody>
          <a:bodyPr wrap="square">
            <a:spAutoFit/>
          </a:bodyPr>
          <a:lstStyle/>
          <a:p>
            <a:pPr algn="ctr">
              <a:lnSpc>
                <a:spcPts val="7699"/>
              </a:lnSpc>
            </a:pPr>
            <a:r>
              <a:rPr lang="en-US" sz="7200" dirty="0">
                <a:solidFill>
                  <a:srgbClr val="FAD02C"/>
                </a:solidFill>
                <a:latin typeface="Anton"/>
                <a:ea typeface="Anton"/>
                <a:cs typeface="Anton"/>
                <a:sym typeface="Anton"/>
              </a:rPr>
              <a:t>Round 1</a:t>
            </a:r>
          </a:p>
        </p:txBody>
      </p:sp>
      <p:sp>
        <p:nvSpPr>
          <p:cNvPr id="11" name="TextBox 10">
            <a:extLst>
              <a:ext uri="{FF2B5EF4-FFF2-40B4-BE49-F238E27FC236}">
                <a16:creationId xmlns:a16="http://schemas.microsoft.com/office/drawing/2014/main" id="{E5419190-B07E-BA3C-42D0-664B6CABD001}"/>
              </a:ext>
            </a:extLst>
          </p:cNvPr>
          <p:cNvSpPr txBox="1"/>
          <p:nvPr/>
        </p:nvSpPr>
        <p:spPr>
          <a:xfrm>
            <a:off x="1548984" y="1976134"/>
            <a:ext cx="4616573" cy="2567882"/>
          </a:xfrm>
          <a:prstGeom prst="rect">
            <a:avLst/>
          </a:prstGeom>
          <a:noFill/>
        </p:spPr>
        <p:txBody>
          <a:bodyPr wrap="square">
            <a:spAutoFit/>
          </a:bodyPr>
          <a:lstStyle/>
          <a:p>
            <a:pPr algn="ctr">
              <a:lnSpc>
                <a:spcPts val="6359"/>
              </a:lnSpc>
            </a:pPr>
            <a:r>
              <a:rPr lang="en-US" sz="6600" b="1" dirty="0">
                <a:solidFill>
                  <a:srgbClr val="FEFEFE"/>
                </a:solidFill>
                <a:latin typeface="Canva Sans Bold"/>
                <a:ea typeface="Canva Sans Bold"/>
                <a:cs typeface="Canva Sans Bold"/>
                <a:sym typeface="Canva Sans Bold"/>
              </a:rPr>
              <a:t>What have</a:t>
            </a:r>
            <a:r>
              <a:rPr lang="en-US" sz="6600" b="1" dirty="0">
                <a:solidFill>
                  <a:srgbClr val="000000"/>
                </a:solidFill>
                <a:latin typeface="Canva Sans Bold"/>
                <a:ea typeface="Canva Sans Bold"/>
                <a:cs typeface="Canva Sans Bold"/>
                <a:sym typeface="Canva Sans Bold"/>
              </a:rPr>
              <a:t> </a:t>
            </a:r>
          </a:p>
          <a:p>
            <a:pPr algn="ctr">
              <a:lnSpc>
                <a:spcPts val="6359"/>
              </a:lnSpc>
            </a:pPr>
            <a:r>
              <a:rPr lang="en-US" sz="6600" b="1" dirty="0">
                <a:solidFill>
                  <a:srgbClr val="004AAD"/>
                </a:solidFill>
                <a:latin typeface="Canva Sans Bold"/>
                <a:ea typeface="Canva Sans Bold"/>
                <a:cs typeface="Canva Sans Bold"/>
                <a:sym typeface="Canva Sans Bold"/>
              </a:rPr>
              <a:t>I </a:t>
            </a:r>
          </a:p>
          <a:p>
            <a:pPr algn="ctr">
              <a:lnSpc>
                <a:spcPts val="6359"/>
              </a:lnSpc>
            </a:pPr>
            <a:r>
              <a:rPr lang="en-US" sz="6000" b="1" dirty="0">
                <a:solidFill>
                  <a:srgbClr val="FEFEFE"/>
                </a:solidFill>
                <a:latin typeface="Canva Sans Bold"/>
                <a:ea typeface="Canva Sans Bold"/>
                <a:cs typeface="Canva Sans Bold"/>
                <a:sym typeface="Canva Sans Bold"/>
              </a:rPr>
              <a:t>discerned</a:t>
            </a:r>
            <a:r>
              <a:rPr lang="en-US" sz="6600" b="1" dirty="0">
                <a:solidFill>
                  <a:srgbClr val="FEFEFE"/>
                </a:solidFill>
                <a:latin typeface="Canva Sans Bold"/>
                <a:ea typeface="Canva Sans Bold"/>
                <a:cs typeface="Canva Sans Bold"/>
                <a:sym typeface="Canva Sans Bold"/>
              </a:rPr>
              <a:t>?</a:t>
            </a:r>
          </a:p>
        </p:txBody>
      </p:sp>
      <p:sp>
        <p:nvSpPr>
          <p:cNvPr id="12" name="TextBox 11">
            <a:extLst>
              <a:ext uri="{FF2B5EF4-FFF2-40B4-BE49-F238E27FC236}">
                <a16:creationId xmlns:a16="http://schemas.microsoft.com/office/drawing/2014/main" id="{F548F6CA-EB72-7C21-6DDE-0C10E2CB7055}"/>
              </a:ext>
            </a:extLst>
          </p:cNvPr>
          <p:cNvSpPr txBox="1"/>
          <p:nvPr/>
        </p:nvSpPr>
        <p:spPr>
          <a:xfrm>
            <a:off x="7772400" y="2974356"/>
            <a:ext cx="9373274" cy="1569660"/>
          </a:xfrm>
          <a:prstGeom prst="rect">
            <a:avLst/>
          </a:prstGeom>
          <a:noFill/>
        </p:spPr>
        <p:txBody>
          <a:bodyPr wrap="square" rtlCol="0">
            <a:spAutoFit/>
          </a:bodyPr>
          <a:lstStyle/>
          <a:p>
            <a:r>
              <a:rPr lang="en-US" sz="9600" b="1" dirty="0">
                <a:solidFill>
                  <a:srgbClr val="00B050"/>
                </a:solidFill>
              </a:rPr>
              <a:t>TIME REMAINING</a:t>
            </a:r>
            <a:endParaRPr lang="en-AU" sz="9600" b="1" dirty="0">
              <a:solidFill>
                <a:srgbClr val="00B050"/>
              </a:solidFill>
            </a:endParaRPr>
          </a:p>
        </p:txBody>
      </p:sp>
      <p:pic>
        <p:nvPicPr>
          <p:cNvPr id="4" name="Online Media 3" title="5 MINUTE TIMER - COUNTDOWN TIMER (MINIMAL)">
            <a:hlinkClick r:id="" action="ppaction://media"/>
            <a:extLst>
              <a:ext uri="{FF2B5EF4-FFF2-40B4-BE49-F238E27FC236}">
                <a16:creationId xmlns:a16="http://schemas.microsoft.com/office/drawing/2014/main" id="{F194A1B9-C023-72A6-309D-656FF14339B0}"/>
              </a:ext>
            </a:extLst>
          </p:cNvPr>
          <p:cNvPicPr>
            <a:picLocks noRot="1" noChangeAspect="1"/>
          </p:cNvPicPr>
          <p:nvPr>
            <a:videoFile r:link="rId1"/>
          </p:nvPr>
        </p:nvPicPr>
        <p:blipFill>
          <a:blip r:embed="rId6"/>
          <a:stretch>
            <a:fillRect/>
          </a:stretch>
        </p:blipFill>
        <p:spPr>
          <a:xfrm>
            <a:off x="8229600" y="4626864"/>
            <a:ext cx="8534400" cy="4821936"/>
          </a:xfrm>
          <a:prstGeom prst="rect">
            <a:avLst/>
          </a:prstGeom>
        </p:spPr>
      </p:pic>
    </p:spTree>
    <p:extLst>
      <p:ext uri="{BB962C8B-B14F-4D97-AF65-F5344CB8AC3E}">
        <p14:creationId xmlns:p14="http://schemas.microsoft.com/office/powerpoint/2010/main" val="3586267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246D7BA-1674-0C65-570A-0AA6AD05B0D6}"/>
              </a:ext>
            </a:extLst>
          </p:cNvPr>
          <p:cNvSpPr/>
          <p:nvPr/>
        </p:nvSpPr>
        <p:spPr>
          <a:xfrm>
            <a:off x="0" y="0"/>
            <a:ext cx="18304565" cy="10318474"/>
          </a:xfrm>
          <a:prstGeom prst="rect">
            <a:avLst/>
          </a:prstGeom>
          <a:solidFill>
            <a:schemeClr val="tx1"/>
          </a:solidFill>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AU"/>
          </a:p>
        </p:txBody>
      </p:sp>
      <p:pic>
        <p:nvPicPr>
          <p:cNvPr id="5" name="Picture 4">
            <a:extLst>
              <a:ext uri="{FF2B5EF4-FFF2-40B4-BE49-F238E27FC236}">
                <a16:creationId xmlns:a16="http://schemas.microsoft.com/office/drawing/2014/main" id="{CD9CB7E8-8059-49F5-A9D5-1F3FE6764E92}"/>
              </a:ext>
            </a:extLst>
          </p:cNvPr>
          <p:cNvPicPr>
            <a:picLocks noChangeAspect="1"/>
          </p:cNvPicPr>
          <p:nvPr/>
        </p:nvPicPr>
        <p:blipFill>
          <a:blip r:embed="rId3"/>
          <a:stretch>
            <a:fillRect/>
          </a:stretch>
        </p:blipFill>
        <p:spPr>
          <a:xfrm>
            <a:off x="1447800" y="0"/>
            <a:ext cx="15468600" cy="10312400"/>
          </a:xfrm>
          <a:prstGeom prst="rect">
            <a:avLst/>
          </a:prstGeom>
        </p:spPr>
      </p:pic>
    </p:spTree>
    <p:extLst>
      <p:ext uri="{BB962C8B-B14F-4D97-AF65-F5344CB8AC3E}">
        <p14:creationId xmlns:p14="http://schemas.microsoft.com/office/powerpoint/2010/main" val="32440805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66539D4-D43B-E38E-2767-0CF268319EEB}"/>
              </a:ext>
            </a:extLst>
          </p:cNvPr>
          <p:cNvPicPr>
            <a:picLocks noChangeAspect="1"/>
          </p:cNvPicPr>
          <p:nvPr/>
        </p:nvPicPr>
        <p:blipFill>
          <a:blip r:embed="rId4"/>
          <a:stretch>
            <a:fillRect/>
          </a:stretch>
        </p:blipFill>
        <p:spPr>
          <a:xfrm rot="10800000">
            <a:off x="-1981200" y="0"/>
            <a:ext cx="5961715" cy="10287000"/>
          </a:xfrm>
          <a:prstGeom prst="rect">
            <a:avLst/>
          </a:prstGeom>
        </p:spPr>
      </p:pic>
      <p:sp>
        <p:nvSpPr>
          <p:cNvPr id="12" name="TextBox 11">
            <a:extLst>
              <a:ext uri="{FF2B5EF4-FFF2-40B4-BE49-F238E27FC236}">
                <a16:creationId xmlns:a16="http://schemas.microsoft.com/office/drawing/2014/main" id="{F548F6CA-EB72-7C21-6DDE-0C10E2CB7055}"/>
              </a:ext>
            </a:extLst>
          </p:cNvPr>
          <p:cNvSpPr txBox="1"/>
          <p:nvPr/>
        </p:nvSpPr>
        <p:spPr>
          <a:xfrm>
            <a:off x="7772400" y="2974356"/>
            <a:ext cx="9373274" cy="1569660"/>
          </a:xfrm>
          <a:prstGeom prst="rect">
            <a:avLst/>
          </a:prstGeom>
          <a:noFill/>
        </p:spPr>
        <p:txBody>
          <a:bodyPr wrap="square" rtlCol="0">
            <a:spAutoFit/>
          </a:bodyPr>
          <a:lstStyle/>
          <a:p>
            <a:r>
              <a:rPr lang="en-US" sz="9600" b="1" dirty="0">
                <a:solidFill>
                  <a:srgbClr val="F6B616"/>
                </a:solidFill>
              </a:rPr>
              <a:t>TIME REMAINING</a:t>
            </a:r>
            <a:endParaRPr lang="en-AU" sz="9600" b="1" dirty="0">
              <a:solidFill>
                <a:srgbClr val="F6B616"/>
              </a:solidFill>
            </a:endParaRPr>
          </a:p>
        </p:txBody>
      </p:sp>
      <p:pic>
        <p:nvPicPr>
          <p:cNvPr id="4" name="Online Media 3" title="5 MINUTE TIMER - COUNTDOWN TIMER (MINIMAL)">
            <a:hlinkClick r:id="" action="ppaction://media"/>
            <a:extLst>
              <a:ext uri="{FF2B5EF4-FFF2-40B4-BE49-F238E27FC236}">
                <a16:creationId xmlns:a16="http://schemas.microsoft.com/office/drawing/2014/main" id="{F3907513-BF3F-FC9F-92C6-55829F6D8D1E}"/>
              </a:ext>
            </a:extLst>
          </p:cNvPr>
          <p:cNvPicPr>
            <a:picLocks noRot="1" noChangeAspect="1"/>
          </p:cNvPicPr>
          <p:nvPr>
            <a:videoFile r:link="rId1"/>
          </p:nvPr>
        </p:nvPicPr>
        <p:blipFill>
          <a:blip r:embed="rId5"/>
          <a:stretch>
            <a:fillRect/>
          </a:stretch>
        </p:blipFill>
        <p:spPr>
          <a:xfrm>
            <a:off x="8022607" y="4721360"/>
            <a:ext cx="8991600" cy="5080254"/>
          </a:xfrm>
          <a:prstGeom prst="rect">
            <a:avLst/>
          </a:prstGeom>
        </p:spPr>
      </p:pic>
      <p:sp>
        <p:nvSpPr>
          <p:cNvPr id="5" name="Freeform 17">
            <a:extLst>
              <a:ext uri="{FF2B5EF4-FFF2-40B4-BE49-F238E27FC236}">
                <a16:creationId xmlns:a16="http://schemas.microsoft.com/office/drawing/2014/main" id="{1C80DBAA-34BA-0889-BCD9-239A228834AD}"/>
              </a:ext>
            </a:extLst>
          </p:cNvPr>
          <p:cNvSpPr/>
          <p:nvPr/>
        </p:nvSpPr>
        <p:spPr>
          <a:xfrm>
            <a:off x="1142326" y="109997"/>
            <a:ext cx="5338304" cy="5338303"/>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9B56C"/>
          </a:solidFill>
        </p:spPr>
        <p:txBody>
          <a:bodyPr/>
          <a:lstStyle/>
          <a:p>
            <a:pPr algn="ctr">
              <a:lnSpc>
                <a:spcPts val="7699"/>
              </a:lnSpc>
            </a:pPr>
            <a:endParaRPr lang="en-US" sz="7200" dirty="0">
              <a:solidFill>
                <a:srgbClr val="C9529B"/>
              </a:solidFill>
              <a:latin typeface="Anton"/>
              <a:ea typeface="Anton"/>
              <a:cs typeface="Anton"/>
              <a:sym typeface="Anton"/>
            </a:endParaRPr>
          </a:p>
        </p:txBody>
      </p:sp>
      <p:sp>
        <p:nvSpPr>
          <p:cNvPr id="10" name="TextBox 9">
            <a:extLst>
              <a:ext uri="{FF2B5EF4-FFF2-40B4-BE49-F238E27FC236}">
                <a16:creationId xmlns:a16="http://schemas.microsoft.com/office/drawing/2014/main" id="{CC8CE7F3-B2AB-067F-3DD7-FA5229908FC4}"/>
              </a:ext>
            </a:extLst>
          </p:cNvPr>
          <p:cNvSpPr txBox="1"/>
          <p:nvPr/>
        </p:nvSpPr>
        <p:spPr>
          <a:xfrm>
            <a:off x="2266016" y="876300"/>
            <a:ext cx="3429000" cy="1200329"/>
          </a:xfrm>
          <a:prstGeom prst="rect">
            <a:avLst/>
          </a:prstGeom>
          <a:noFill/>
        </p:spPr>
        <p:txBody>
          <a:bodyPr wrap="square" rtlCol="0">
            <a:spAutoFit/>
          </a:bodyPr>
          <a:lstStyle/>
          <a:p>
            <a:r>
              <a:rPr lang="en-US" sz="7200" dirty="0">
                <a:solidFill>
                  <a:srgbClr val="C9529B"/>
                </a:solidFill>
                <a:latin typeface="Anton" pitchFamily="2" charset="0"/>
              </a:rPr>
              <a:t>ROUND 2</a:t>
            </a:r>
            <a:endParaRPr lang="en-AU" sz="7200" dirty="0">
              <a:solidFill>
                <a:srgbClr val="C9529B"/>
              </a:solidFill>
              <a:latin typeface="Anton" pitchFamily="2" charset="0"/>
            </a:endParaRPr>
          </a:p>
        </p:txBody>
      </p:sp>
      <p:sp>
        <p:nvSpPr>
          <p:cNvPr id="13" name="TextBox 12">
            <a:extLst>
              <a:ext uri="{FF2B5EF4-FFF2-40B4-BE49-F238E27FC236}">
                <a16:creationId xmlns:a16="http://schemas.microsoft.com/office/drawing/2014/main" id="{EEBCCFC0-C4B4-F037-B00E-7CF9909070F4}"/>
              </a:ext>
            </a:extLst>
          </p:cNvPr>
          <p:cNvSpPr txBox="1"/>
          <p:nvPr/>
        </p:nvSpPr>
        <p:spPr>
          <a:xfrm>
            <a:off x="1480402" y="1880052"/>
            <a:ext cx="4463198" cy="3211135"/>
          </a:xfrm>
          <a:prstGeom prst="rect">
            <a:avLst/>
          </a:prstGeom>
          <a:noFill/>
        </p:spPr>
        <p:txBody>
          <a:bodyPr wrap="square" rtlCol="0">
            <a:spAutoFit/>
          </a:bodyPr>
          <a:lstStyle/>
          <a:p>
            <a:pPr algn="ctr">
              <a:lnSpc>
                <a:spcPts val="5604"/>
              </a:lnSpc>
            </a:pPr>
            <a:r>
              <a:rPr lang="en-US" sz="4400" b="1" dirty="0">
                <a:solidFill>
                  <a:srgbClr val="FEFEFE"/>
                </a:solidFill>
                <a:latin typeface="Canva Sans Bold"/>
                <a:ea typeface="Canva Sans Bold"/>
                <a:cs typeface="Canva Sans Bold"/>
                <a:sym typeface="Canva Sans Bold"/>
              </a:rPr>
              <a:t>What did I hear </a:t>
            </a:r>
          </a:p>
          <a:p>
            <a:pPr algn="ctr">
              <a:lnSpc>
                <a:spcPts val="5604"/>
              </a:lnSpc>
            </a:pPr>
            <a:r>
              <a:rPr lang="en-US" sz="4400" b="1" dirty="0">
                <a:solidFill>
                  <a:srgbClr val="004AAD"/>
                </a:solidFill>
                <a:latin typeface="Canva Sans Bold"/>
                <a:ea typeface="Canva Sans Bold"/>
                <a:cs typeface="Canva Sans Bold"/>
                <a:sym typeface="Canva Sans Bold"/>
              </a:rPr>
              <a:t>YOU </a:t>
            </a:r>
          </a:p>
          <a:p>
            <a:pPr algn="ctr">
              <a:lnSpc>
                <a:spcPts val="5604"/>
              </a:lnSpc>
            </a:pPr>
            <a:r>
              <a:rPr lang="en-US" sz="4400" b="1" dirty="0">
                <a:solidFill>
                  <a:srgbClr val="FEFEFE"/>
                </a:solidFill>
                <a:latin typeface="Canva Sans Bold"/>
                <a:ea typeface="Canva Sans Bold"/>
                <a:cs typeface="Canva Sans Bold"/>
                <a:sym typeface="Canva Sans Bold"/>
              </a:rPr>
              <a:t>say that </a:t>
            </a:r>
          </a:p>
          <a:p>
            <a:pPr algn="ctr">
              <a:lnSpc>
                <a:spcPts val="5604"/>
              </a:lnSpc>
            </a:pPr>
            <a:r>
              <a:rPr lang="en-US" sz="4400" b="1" dirty="0">
                <a:solidFill>
                  <a:srgbClr val="FEFEFE"/>
                </a:solidFill>
                <a:latin typeface="Canva Sans Bold"/>
                <a:ea typeface="Canva Sans Bold"/>
                <a:cs typeface="Canva Sans Bold"/>
                <a:sym typeface="Canva Sans Bold"/>
              </a:rPr>
              <a:t>struck me? </a:t>
            </a:r>
          </a:p>
          <a:p>
            <a:endParaRPr lang="en-AU" sz="1400" dirty="0"/>
          </a:p>
        </p:txBody>
      </p:sp>
    </p:spTree>
    <p:extLst>
      <p:ext uri="{BB962C8B-B14F-4D97-AF65-F5344CB8AC3E}">
        <p14:creationId xmlns:p14="http://schemas.microsoft.com/office/powerpoint/2010/main" val="474073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246D7BA-1674-0C65-570A-0AA6AD05B0D6}"/>
              </a:ext>
            </a:extLst>
          </p:cNvPr>
          <p:cNvSpPr/>
          <p:nvPr/>
        </p:nvSpPr>
        <p:spPr>
          <a:xfrm>
            <a:off x="0" y="0"/>
            <a:ext cx="18304565" cy="10318474"/>
          </a:xfrm>
          <a:prstGeom prst="rect">
            <a:avLst/>
          </a:prstGeom>
          <a:solidFill>
            <a:schemeClr val="tx1"/>
          </a:solidFill>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AU"/>
          </a:p>
        </p:txBody>
      </p:sp>
      <p:pic>
        <p:nvPicPr>
          <p:cNvPr id="5" name="Picture 4">
            <a:extLst>
              <a:ext uri="{FF2B5EF4-FFF2-40B4-BE49-F238E27FC236}">
                <a16:creationId xmlns:a16="http://schemas.microsoft.com/office/drawing/2014/main" id="{CD9CB7E8-8059-49F5-A9D5-1F3FE6764E92}"/>
              </a:ext>
            </a:extLst>
          </p:cNvPr>
          <p:cNvPicPr>
            <a:picLocks noChangeAspect="1"/>
          </p:cNvPicPr>
          <p:nvPr/>
        </p:nvPicPr>
        <p:blipFill>
          <a:blip r:embed="rId3"/>
          <a:stretch>
            <a:fillRect/>
          </a:stretch>
        </p:blipFill>
        <p:spPr>
          <a:xfrm>
            <a:off x="1447800" y="0"/>
            <a:ext cx="15468600" cy="10312400"/>
          </a:xfrm>
          <a:prstGeom prst="rect">
            <a:avLst/>
          </a:prstGeom>
        </p:spPr>
      </p:pic>
    </p:spTree>
    <p:extLst>
      <p:ext uri="{BB962C8B-B14F-4D97-AF65-F5344CB8AC3E}">
        <p14:creationId xmlns:p14="http://schemas.microsoft.com/office/powerpoint/2010/main" val="178581072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66539D4-D43B-E38E-2767-0CF268319EEB}"/>
              </a:ext>
            </a:extLst>
          </p:cNvPr>
          <p:cNvPicPr>
            <a:picLocks noChangeAspect="1"/>
          </p:cNvPicPr>
          <p:nvPr/>
        </p:nvPicPr>
        <p:blipFill>
          <a:blip r:embed="rId3"/>
          <a:stretch>
            <a:fillRect/>
          </a:stretch>
        </p:blipFill>
        <p:spPr>
          <a:xfrm rot="10800000">
            <a:off x="-1981200" y="0"/>
            <a:ext cx="5961715" cy="10287000"/>
          </a:xfrm>
          <a:prstGeom prst="rect">
            <a:avLst/>
          </a:prstGeom>
        </p:spPr>
      </p:pic>
      <p:pic>
        <p:nvPicPr>
          <p:cNvPr id="3" name="Online Media 2" title="10 MINUTE TIMER - COUNTDOWN TIMER (MINIMAL)">
            <a:hlinkClick r:id="" action="ppaction://media"/>
            <a:extLst>
              <a:ext uri="{FF2B5EF4-FFF2-40B4-BE49-F238E27FC236}">
                <a16:creationId xmlns:a16="http://schemas.microsoft.com/office/drawing/2014/main" id="{25290971-1D64-7D91-D7D6-8421934B5CB5}"/>
              </a:ext>
            </a:extLst>
          </p:cNvPr>
          <p:cNvPicPr>
            <a:picLocks noRot="1" noChangeAspect="1"/>
          </p:cNvPicPr>
          <p:nvPr>
            <a:videoFile r:link="rId1"/>
          </p:nvPr>
        </p:nvPicPr>
        <p:blipFill>
          <a:blip r:embed="rId4"/>
          <a:stretch>
            <a:fillRect/>
          </a:stretch>
        </p:blipFill>
        <p:spPr>
          <a:xfrm>
            <a:off x="7772400" y="4457700"/>
            <a:ext cx="9373274" cy="5295900"/>
          </a:xfrm>
          <a:prstGeom prst="rect">
            <a:avLst/>
          </a:prstGeom>
        </p:spPr>
      </p:pic>
      <p:sp>
        <p:nvSpPr>
          <p:cNvPr id="9" name="TextBox 8">
            <a:extLst>
              <a:ext uri="{FF2B5EF4-FFF2-40B4-BE49-F238E27FC236}">
                <a16:creationId xmlns:a16="http://schemas.microsoft.com/office/drawing/2014/main" id="{E814CD39-4F2C-0307-6BFA-0E7EC33B5D09}"/>
              </a:ext>
            </a:extLst>
          </p:cNvPr>
          <p:cNvSpPr txBox="1"/>
          <p:nvPr/>
        </p:nvSpPr>
        <p:spPr>
          <a:xfrm>
            <a:off x="2133600" y="1091917"/>
            <a:ext cx="3447344" cy="1079783"/>
          </a:xfrm>
          <a:prstGeom prst="rect">
            <a:avLst/>
          </a:prstGeom>
          <a:noFill/>
        </p:spPr>
        <p:txBody>
          <a:bodyPr wrap="square">
            <a:spAutoFit/>
          </a:bodyPr>
          <a:lstStyle/>
          <a:p>
            <a:pPr algn="ctr">
              <a:lnSpc>
                <a:spcPts val="7699"/>
              </a:lnSpc>
            </a:pPr>
            <a:r>
              <a:rPr lang="en-US" sz="7200" dirty="0">
                <a:solidFill>
                  <a:srgbClr val="FAD02C"/>
                </a:solidFill>
                <a:latin typeface="Anton"/>
                <a:ea typeface="Anton"/>
                <a:cs typeface="Anton"/>
                <a:sym typeface="Anton"/>
              </a:rPr>
              <a:t>Round 3</a:t>
            </a:r>
          </a:p>
        </p:txBody>
      </p:sp>
      <p:sp>
        <p:nvSpPr>
          <p:cNvPr id="11" name="TextBox 10">
            <a:extLst>
              <a:ext uri="{FF2B5EF4-FFF2-40B4-BE49-F238E27FC236}">
                <a16:creationId xmlns:a16="http://schemas.microsoft.com/office/drawing/2014/main" id="{E5419190-B07E-BA3C-42D0-664B6CABD001}"/>
              </a:ext>
            </a:extLst>
          </p:cNvPr>
          <p:cNvSpPr txBox="1"/>
          <p:nvPr/>
        </p:nvSpPr>
        <p:spPr>
          <a:xfrm>
            <a:off x="1548984" y="1976134"/>
            <a:ext cx="4616573" cy="2567882"/>
          </a:xfrm>
          <a:prstGeom prst="rect">
            <a:avLst/>
          </a:prstGeom>
          <a:noFill/>
        </p:spPr>
        <p:txBody>
          <a:bodyPr wrap="square">
            <a:spAutoFit/>
          </a:bodyPr>
          <a:lstStyle/>
          <a:p>
            <a:pPr algn="ctr">
              <a:lnSpc>
                <a:spcPts val="6359"/>
              </a:lnSpc>
            </a:pPr>
            <a:r>
              <a:rPr lang="en-US" sz="6600" b="1" dirty="0">
                <a:solidFill>
                  <a:srgbClr val="FEFEFE"/>
                </a:solidFill>
                <a:latin typeface="Canva Sans Bold"/>
                <a:ea typeface="Canva Sans Bold"/>
                <a:cs typeface="Canva Sans Bold"/>
                <a:sym typeface="Canva Sans Bold"/>
              </a:rPr>
              <a:t>What have</a:t>
            </a:r>
            <a:r>
              <a:rPr lang="en-US" sz="6600" b="1" dirty="0">
                <a:solidFill>
                  <a:srgbClr val="000000"/>
                </a:solidFill>
                <a:latin typeface="Canva Sans Bold"/>
                <a:ea typeface="Canva Sans Bold"/>
                <a:cs typeface="Canva Sans Bold"/>
                <a:sym typeface="Canva Sans Bold"/>
              </a:rPr>
              <a:t> </a:t>
            </a:r>
          </a:p>
          <a:p>
            <a:pPr algn="ctr">
              <a:lnSpc>
                <a:spcPts val="6359"/>
              </a:lnSpc>
            </a:pPr>
            <a:r>
              <a:rPr lang="en-US" sz="6600" b="1" dirty="0">
                <a:solidFill>
                  <a:srgbClr val="004AAD"/>
                </a:solidFill>
                <a:latin typeface="Canva Sans Bold"/>
                <a:ea typeface="Canva Sans Bold"/>
                <a:cs typeface="Canva Sans Bold"/>
                <a:sym typeface="Canva Sans Bold"/>
              </a:rPr>
              <a:t>I </a:t>
            </a:r>
          </a:p>
          <a:p>
            <a:pPr algn="ctr">
              <a:lnSpc>
                <a:spcPts val="6359"/>
              </a:lnSpc>
            </a:pPr>
            <a:r>
              <a:rPr lang="en-US" sz="6000" b="1" dirty="0">
                <a:solidFill>
                  <a:srgbClr val="FEFEFE"/>
                </a:solidFill>
                <a:latin typeface="Canva Sans Bold"/>
                <a:ea typeface="Canva Sans Bold"/>
                <a:cs typeface="Canva Sans Bold"/>
                <a:sym typeface="Canva Sans Bold"/>
              </a:rPr>
              <a:t>discerned</a:t>
            </a:r>
            <a:r>
              <a:rPr lang="en-US" sz="6600" b="1" dirty="0">
                <a:solidFill>
                  <a:srgbClr val="FEFEFE"/>
                </a:solidFill>
                <a:latin typeface="Canva Sans Bold"/>
                <a:ea typeface="Canva Sans Bold"/>
                <a:cs typeface="Canva Sans Bold"/>
                <a:sym typeface="Canva Sans Bold"/>
              </a:rPr>
              <a:t>?</a:t>
            </a:r>
          </a:p>
        </p:txBody>
      </p:sp>
      <p:sp>
        <p:nvSpPr>
          <p:cNvPr id="12" name="TextBox 11">
            <a:extLst>
              <a:ext uri="{FF2B5EF4-FFF2-40B4-BE49-F238E27FC236}">
                <a16:creationId xmlns:a16="http://schemas.microsoft.com/office/drawing/2014/main" id="{F548F6CA-EB72-7C21-6DDE-0C10E2CB7055}"/>
              </a:ext>
            </a:extLst>
          </p:cNvPr>
          <p:cNvSpPr txBox="1"/>
          <p:nvPr/>
        </p:nvSpPr>
        <p:spPr>
          <a:xfrm>
            <a:off x="7772400" y="2974356"/>
            <a:ext cx="9373274" cy="1569660"/>
          </a:xfrm>
          <a:prstGeom prst="rect">
            <a:avLst/>
          </a:prstGeom>
          <a:noFill/>
        </p:spPr>
        <p:txBody>
          <a:bodyPr wrap="square" rtlCol="0">
            <a:spAutoFit/>
          </a:bodyPr>
          <a:lstStyle/>
          <a:p>
            <a:r>
              <a:rPr lang="en-US" sz="9600" b="1" dirty="0">
                <a:solidFill>
                  <a:srgbClr val="C9529B"/>
                </a:solidFill>
              </a:rPr>
              <a:t>TIME REMAINING</a:t>
            </a:r>
            <a:endParaRPr lang="en-AU" sz="9600" b="1" dirty="0">
              <a:solidFill>
                <a:srgbClr val="C9529B"/>
              </a:solidFill>
            </a:endParaRPr>
          </a:p>
        </p:txBody>
      </p:sp>
      <p:pic>
        <p:nvPicPr>
          <p:cNvPr id="4" name="Picture 3">
            <a:extLst>
              <a:ext uri="{FF2B5EF4-FFF2-40B4-BE49-F238E27FC236}">
                <a16:creationId xmlns:a16="http://schemas.microsoft.com/office/drawing/2014/main" id="{757E0D61-51F9-A45C-0037-FFFE9B75248C}"/>
              </a:ext>
            </a:extLst>
          </p:cNvPr>
          <p:cNvPicPr>
            <a:picLocks noChangeAspect="1"/>
          </p:cNvPicPr>
          <p:nvPr/>
        </p:nvPicPr>
        <p:blipFill>
          <a:blip r:embed="rId5"/>
          <a:stretch>
            <a:fillRect/>
          </a:stretch>
        </p:blipFill>
        <p:spPr>
          <a:xfrm>
            <a:off x="1142326" y="31541"/>
            <a:ext cx="5340559" cy="5340559"/>
          </a:xfrm>
          <a:prstGeom prst="rect">
            <a:avLst/>
          </a:prstGeom>
        </p:spPr>
      </p:pic>
      <p:sp>
        <p:nvSpPr>
          <p:cNvPr id="6" name="TextBox 5">
            <a:extLst>
              <a:ext uri="{FF2B5EF4-FFF2-40B4-BE49-F238E27FC236}">
                <a16:creationId xmlns:a16="http://schemas.microsoft.com/office/drawing/2014/main" id="{6BB76892-8608-8309-FC09-4487A29C16C1}"/>
              </a:ext>
            </a:extLst>
          </p:cNvPr>
          <p:cNvSpPr txBox="1"/>
          <p:nvPr/>
        </p:nvSpPr>
        <p:spPr>
          <a:xfrm>
            <a:off x="2152206" y="775805"/>
            <a:ext cx="3410127" cy="1200329"/>
          </a:xfrm>
          <a:prstGeom prst="rect">
            <a:avLst/>
          </a:prstGeom>
          <a:noFill/>
        </p:spPr>
        <p:txBody>
          <a:bodyPr wrap="square">
            <a:spAutoFit/>
          </a:bodyPr>
          <a:lstStyle/>
          <a:p>
            <a:r>
              <a:rPr lang="en-US" sz="7200" dirty="0">
                <a:solidFill>
                  <a:srgbClr val="00B050"/>
                </a:solidFill>
                <a:latin typeface="Anton" pitchFamily="2" charset="0"/>
              </a:rPr>
              <a:t>ROUND 3</a:t>
            </a:r>
            <a:endParaRPr lang="en-AU" sz="7200" dirty="0">
              <a:solidFill>
                <a:srgbClr val="00B050"/>
              </a:solidFill>
              <a:latin typeface="Anton" pitchFamily="2" charset="0"/>
            </a:endParaRPr>
          </a:p>
        </p:txBody>
      </p:sp>
      <p:sp>
        <p:nvSpPr>
          <p:cNvPr id="8" name="TextBox 7">
            <a:extLst>
              <a:ext uri="{FF2B5EF4-FFF2-40B4-BE49-F238E27FC236}">
                <a16:creationId xmlns:a16="http://schemas.microsoft.com/office/drawing/2014/main" id="{FEE151BC-E0A3-E06F-635B-3DA05026EA97}"/>
              </a:ext>
            </a:extLst>
          </p:cNvPr>
          <p:cNvSpPr txBox="1"/>
          <p:nvPr/>
        </p:nvSpPr>
        <p:spPr>
          <a:xfrm>
            <a:off x="1846916" y="1624400"/>
            <a:ext cx="3886200" cy="3960058"/>
          </a:xfrm>
          <a:prstGeom prst="rect">
            <a:avLst/>
          </a:prstGeom>
          <a:noFill/>
        </p:spPr>
        <p:txBody>
          <a:bodyPr wrap="square" rtlCol="0">
            <a:spAutoFit/>
          </a:bodyPr>
          <a:lstStyle/>
          <a:p>
            <a:pPr algn="ctr">
              <a:lnSpc>
                <a:spcPts val="5604"/>
              </a:lnSpc>
            </a:pPr>
            <a:r>
              <a:rPr lang="en-US" sz="3600" b="1" dirty="0">
                <a:solidFill>
                  <a:srgbClr val="FEFEFE"/>
                </a:solidFill>
                <a:latin typeface="Canva Sans Bold"/>
                <a:ea typeface="Canva Sans Bold"/>
                <a:cs typeface="Canva Sans Bold"/>
                <a:sym typeface="Canva Sans Bold"/>
              </a:rPr>
              <a:t>In what direction are </a:t>
            </a:r>
          </a:p>
          <a:p>
            <a:pPr algn="ctr">
              <a:lnSpc>
                <a:spcPts val="5604"/>
              </a:lnSpc>
            </a:pPr>
            <a:r>
              <a:rPr lang="en-US" sz="3600" b="1" dirty="0">
                <a:solidFill>
                  <a:srgbClr val="004AAD"/>
                </a:solidFill>
                <a:latin typeface="Canva Sans Bold"/>
                <a:ea typeface="Canva Sans Bold"/>
                <a:cs typeface="Canva Sans Bold"/>
                <a:sym typeface="Canva Sans Bold"/>
              </a:rPr>
              <a:t>WE </a:t>
            </a:r>
          </a:p>
          <a:p>
            <a:pPr algn="ctr">
              <a:lnSpc>
                <a:spcPts val="5604"/>
              </a:lnSpc>
            </a:pPr>
            <a:r>
              <a:rPr lang="en-US" sz="3600" b="1" dirty="0">
                <a:solidFill>
                  <a:srgbClr val="FEFEFE"/>
                </a:solidFill>
                <a:latin typeface="Canva Sans Bold"/>
                <a:ea typeface="Canva Sans Bold"/>
                <a:cs typeface="Canva Sans Bold"/>
                <a:sym typeface="Canva Sans Bold"/>
              </a:rPr>
              <a:t>being led by the Spirit? </a:t>
            </a:r>
          </a:p>
          <a:p>
            <a:endParaRPr lang="en-AU" dirty="0"/>
          </a:p>
        </p:txBody>
      </p:sp>
    </p:spTree>
    <p:extLst>
      <p:ext uri="{BB962C8B-B14F-4D97-AF65-F5344CB8AC3E}">
        <p14:creationId xmlns:p14="http://schemas.microsoft.com/office/powerpoint/2010/main" val="1322341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246D7BA-1674-0C65-570A-0AA6AD05B0D6}"/>
              </a:ext>
            </a:extLst>
          </p:cNvPr>
          <p:cNvSpPr/>
          <p:nvPr/>
        </p:nvSpPr>
        <p:spPr>
          <a:xfrm>
            <a:off x="0" y="0"/>
            <a:ext cx="18304565" cy="10318474"/>
          </a:xfrm>
          <a:prstGeom prst="rect">
            <a:avLst/>
          </a:prstGeom>
          <a:solidFill>
            <a:schemeClr val="tx1"/>
          </a:solidFill>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AU"/>
          </a:p>
        </p:txBody>
      </p:sp>
      <p:pic>
        <p:nvPicPr>
          <p:cNvPr id="5" name="Picture 4">
            <a:extLst>
              <a:ext uri="{FF2B5EF4-FFF2-40B4-BE49-F238E27FC236}">
                <a16:creationId xmlns:a16="http://schemas.microsoft.com/office/drawing/2014/main" id="{CD9CB7E8-8059-49F5-A9D5-1F3FE6764E92}"/>
              </a:ext>
            </a:extLst>
          </p:cNvPr>
          <p:cNvPicPr>
            <a:picLocks noChangeAspect="1"/>
          </p:cNvPicPr>
          <p:nvPr/>
        </p:nvPicPr>
        <p:blipFill>
          <a:blip r:embed="rId3"/>
          <a:stretch>
            <a:fillRect/>
          </a:stretch>
        </p:blipFill>
        <p:spPr>
          <a:xfrm>
            <a:off x="1447800" y="0"/>
            <a:ext cx="15468600" cy="10312400"/>
          </a:xfrm>
          <a:prstGeom prst="rect">
            <a:avLst/>
          </a:prstGeom>
        </p:spPr>
      </p:pic>
    </p:spTree>
    <p:extLst>
      <p:ext uri="{BB962C8B-B14F-4D97-AF65-F5344CB8AC3E}">
        <p14:creationId xmlns:p14="http://schemas.microsoft.com/office/powerpoint/2010/main" val="137015377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911C5BD-DC46-A23C-8883-A634156D889F}"/>
              </a:ext>
            </a:extLst>
          </p:cNvPr>
          <p:cNvSpPr/>
          <p:nvPr/>
        </p:nvSpPr>
        <p:spPr>
          <a:xfrm>
            <a:off x="-152400" y="3532086"/>
            <a:ext cx="18440400" cy="5028826"/>
          </a:xfrm>
          <a:prstGeom prst="rect">
            <a:avLst/>
          </a:prstGeom>
          <a:solidFill>
            <a:srgbClr val="00B050"/>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solidFill>
                <a:srgbClr val="92D050"/>
              </a:solidFill>
            </a:endParaRPr>
          </a:p>
        </p:txBody>
      </p:sp>
      <p:sp>
        <p:nvSpPr>
          <p:cNvPr id="4" name="Freeform 2">
            <a:extLst>
              <a:ext uri="{FF2B5EF4-FFF2-40B4-BE49-F238E27FC236}">
                <a16:creationId xmlns:a16="http://schemas.microsoft.com/office/drawing/2014/main" id="{DCF2DCB8-AB14-B8CE-B32F-C3CF12D8F570}"/>
              </a:ext>
            </a:extLst>
          </p:cNvPr>
          <p:cNvSpPr/>
          <p:nvPr/>
        </p:nvSpPr>
        <p:spPr>
          <a:xfrm>
            <a:off x="1028700" y="1028700"/>
            <a:ext cx="7285800" cy="1616506"/>
          </a:xfrm>
          <a:custGeom>
            <a:avLst/>
            <a:gdLst/>
            <a:ahLst/>
            <a:cxnLst/>
            <a:rect l="l" t="t" r="r" b="b"/>
            <a:pathLst>
              <a:path w="7285800" h="1616506">
                <a:moveTo>
                  <a:pt x="0" y="0"/>
                </a:moveTo>
                <a:lnTo>
                  <a:pt x="7285800" y="0"/>
                </a:lnTo>
                <a:lnTo>
                  <a:pt x="7285800" y="1616506"/>
                </a:lnTo>
                <a:lnTo>
                  <a:pt x="0" y="1616506"/>
                </a:lnTo>
                <a:lnTo>
                  <a:pt x="0" y="0"/>
                </a:lnTo>
                <a:close/>
              </a:path>
            </a:pathLst>
          </a:custGeom>
          <a:solidFill>
            <a:srgbClr val="00B050"/>
          </a:solidFill>
        </p:spPr>
        <p:txBody>
          <a:bodyPr/>
          <a:lstStyle/>
          <a:p>
            <a:endParaRPr lang="en-AU" dirty="0"/>
          </a:p>
        </p:txBody>
      </p:sp>
      <p:sp>
        <p:nvSpPr>
          <p:cNvPr id="7" name="TextBox 6">
            <a:extLst>
              <a:ext uri="{FF2B5EF4-FFF2-40B4-BE49-F238E27FC236}">
                <a16:creationId xmlns:a16="http://schemas.microsoft.com/office/drawing/2014/main" id="{77F66FD0-836A-7A0E-F698-9B1EEA4FE884}"/>
              </a:ext>
            </a:extLst>
          </p:cNvPr>
          <p:cNvSpPr txBox="1"/>
          <p:nvPr/>
        </p:nvSpPr>
        <p:spPr>
          <a:xfrm>
            <a:off x="1136374" y="1175233"/>
            <a:ext cx="1143000" cy="1323439"/>
          </a:xfrm>
          <a:prstGeom prst="rect">
            <a:avLst/>
          </a:prstGeom>
          <a:noFill/>
        </p:spPr>
        <p:txBody>
          <a:bodyPr wrap="square" rtlCol="0">
            <a:spAutoFit/>
          </a:bodyPr>
          <a:lstStyle/>
          <a:p>
            <a:pPr algn="ctr"/>
            <a:r>
              <a:rPr lang="en-US" sz="4000" b="1" dirty="0">
                <a:solidFill>
                  <a:schemeClr val="bg1"/>
                </a:solidFill>
              </a:rPr>
              <a:t>Step 3</a:t>
            </a:r>
            <a:endParaRPr lang="en-AU" sz="4000" b="1" dirty="0">
              <a:solidFill>
                <a:schemeClr val="bg1"/>
              </a:solidFill>
            </a:endParaRPr>
          </a:p>
        </p:txBody>
      </p:sp>
      <p:sp>
        <p:nvSpPr>
          <p:cNvPr id="8" name="TextBox 7">
            <a:extLst>
              <a:ext uri="{FF2B5EF4-FFF2-40B4-BE49-F238E27FC236}">
                <a16:creationId xmlns:a16="http://schemas.microsoft.com/office/drawing/2014/main" id="{800F2986-34B4-7F69-C4C1-07123A9DE617}"/>
              </a:ext>
            </a:extLst>
          </p:cNvPr>
          <p:cNvSpPr txBox="1"/>
          <p:nvPr/>
        </p:nvSpPr>
        <p:spPr>
          <a:xfrm>
            <a:off x="2387048" y="1375287"/>
            <a:ext cx="6477000" cy="923330"/>
          </a:xfrm>
          <a:prstGeom prst="rect">
            <a:avLst/>
          </a:prstGeom>
          <a:noFill/>
        </p:spPr>
        <p:txBody>
          <a:bodyPr wrap="square" rtlCol="0">
            <a:spAutoFit/>
          </a:bodyPr>
          <a:lstStyle/>
          <a:p>
            <a:r>
              <a:rPr lang="en-US" sz="5400" b="1" dirty="0">
                <a:solidFill>
                  <a:schemeClr val="bg1"/>
                </a:solidFill>
              </a:rPr>
              <a:t>SHARE AND LISTEN</a:t>
            </a:r>
            <a:endParaRPr lang="en-AU" sz="5400" b="1" dirty="0">
              <a:solidFill>
                <a:schemeClr val="bg1"/>
              </a:solidFill>
            </a:endParaRPr>
          </a:p>
        </p:txBody>
      </p:sp>
      <p:pic>
        <p:nvPicPr>
          <p:cNvPr id="3" name="Picture 2">
            <a:extLst>
              <a:ext uri="{FF2B5EF4-FFF2-40B4-BE49-F238E27FC236}">
                <a16:creationId xmlns:a16="http://schemas.microsoft.com/office/drawing/2014/main" id="{80EC15A5-F28E-76FA-15E8-80EAF79F21D9}"/>
              </a:ext>
            </a:extLst>
          </p:cNvPr>
          <p:cNvPicPr>
            <a:picLocks noChangeAspect="1"/>
          </p:cNvPicPr>
          <p:nvPr/>
        </p:nvPicPr>
        <p:blipFill>
          <a:blip r:embed="rId2"/>
          <a:stretch>
            <a:fillRect/>
          </a:stretch>
        </p:blipFill>
        <p:spPr>
          <a:xfrm>
            <a:off x="14401800" y="0"/>
            <a:ext cx="5978404" cy="10309058"/>
          </a:xfrm>
          <a:prstGeom prst="rect">
            <a:avLst/>
          </a:prstGeom>
        </p:spPr>
      </p:pic>
      <p:pic>
        <p:nvPicPr>
          <p:cNvPr id="5" name="Picture 4">
            <a:extLst>
              <a:ext uri="{FF2B5EF4-FFF2-40B4-BE49-F238E27FC236}">
                <a16:creationId xmlns:a16="http://schemas.microsoft.com/office/drawing/2014/main" id="{90D97F2C-04FA-3409-B2C4-DB545C30FDAC}"/>
              </a:ext>
            </a:extLst>
          </p:cNvPr>
          <p:cNvPicPr>
            <a:picLocks noChangeAspect="1"/>
          </p:cNvPicPr>
          <p:nvPr/>
        </p:nvPicPr>
        <p:blipFill rotWithShape="1">
          <a:blip r:embed="rId3"/>
          <a:srcRect l="11726" t="23206" r="10879" b="30384"/>
          <a:stretch/>
        </p:blipFill>
        <p:spPr>
          <a:xfrm>
            <a:off x="12888443" y="22058"/>
            <a:ext cx="3189757" cy="1353229"/>
          </a:xfrm>
          <a:prstGeom prst="rect">
            <a:avLst/>
          </a:prstGeom>
        </p:spPr>
      </p:pic>
      <p:sp>
        <p:nvSpPr>
          <p:cNvPr id="10" name="TextBox 9">
            <a:extLst>
              <a:ext uri="{FF2B5EF4-FFF2-40B4-BE49-F238E27FC236}">
                <a16:creationId xmlns:a16="http://schemas.microsoft.com/office/drawing/2014/main" id="{96C0665F-3644-2568-D167-7BC1F1BDCF51}"/>
              </a:ext>
            </a:extLst>
          </p:cNvPr>
          <p:cNvSpPr txBox="1"/>
          <p:nvPr/>
        </p:nvSpPr>
        <p:spPr>
          <a:xfrm>
            <a:off x="685800" y="4655471"/>
            <a:ext cx="15612131" cy="2596993"/>
          </a:xfrm>
          <a:prstGeom prst="rect">
            <a:avLst/>
          </a:prstGeom>
          <a:noFill/>
        </p:spPr>
        <p:txBody>
          <a:bodyPr wrap="square" rtlCol="0">
            <a:spAutoFit/>
          </a:bodyPr>
          <a:lstStyle/>
          <a:p>
            <a:pPr>
              <a:lnSpc>
                <a:spcPct val="115000"/>
              </a:lnSpc>
              <a:spcAft>
                <a:spcPts val="800"/>
              </a:spcAft>
            </a:pPr>
            <a:r>
              <a:rPr lang="en-AU" sz="4800" b="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QUESTION  3: What do you consider to be the most pressing issues for people living in the North Shore Deanery and how best might parish communities respond to these?</a:t>
            </a:r>
            <a:endParaRPr lang="en-AU" sz="4800" dirty="0">
              <a:solidFill>
                <a:schemeClr val="bg1"/>
              </a:solidFill>
              <a:effectLst/>
              <a:latin typeface="Aptos" panose="020B0004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4984095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66539D4-D43B-E38E-2767-0CF268319EEB}"/>
              </a:ext>
            </a:extLst>
          </p:cNvPr>
          <p:cNvPicPr>
            <a:picLocks noChangeAspect="1"/>
          </p:cNvPicPr>
          <p:nvPr/>
        </p:nvPicPr>
        <p:blipFill>
          <a:blip r:embed="rId4"/>
          <a:stretch>
            <a:fillRect/>
          </a:stretch>
        </p:blipFill>
        <p:spPr>
          <a:xfrm rot="10800000">
            <a:off x="-1981200" y="0"/>
            <a:ext cx="5961715" cy="10287000"/>
          </a:xfrm>
          <a:prstGeom prst="rect">
            <a:avLst/>
          </a:prstGeom>
        </p:spPr>
      </p:pic>
      <p:pic>
        <p:nvPicPr>
          <p:cNvPr id="7" name="Picture 6">
            <a:extLst>
              <a:ext uri="{FF2B5EF4-FFF2-40B4-BE49-F238E27FC236}">
                <a16:creationId xmlns:a16="http://schemas.microsoft.com/office/drawing/2014/main" id="{905429BD-72A8-489D-C41A-ED26FD0F9EA5}"/>
              </a:ext>
            </a:extLst>
          </p:cNvPr>
          <p:cNvPicPr>
            <a:picLocks noChangeAspect="1"/>
          </p:cNvPicPr>
          <p:nvPr/>
        </p:nvPicPr>
        <p:blipFill>
          <a:blip r:embed="rId5"/>
          <a:stretch>
            <a:fillRect/>
          </a:stretch>
        </p:blipFill>
        <p:spPr>
          <a:xfrm>
            <a:off x="1186992" y="107741"/>
            <a:ext cx="5340559" cy="5340559"/>
          </a:xfrm>
          <a:prstGeom prst="rect">
            <a:avLst/>
          </a:prstGeom>
        </p:spPr>
      </p:pic>
      <p:sp>
        <p:nvSpPr>
          <p:cNvPr id="9" name="TextBox 8">
            <a:extLst>
              <a:ext uri="{FF2B5EF4-FFF2-40B4-BE49-F238E27FC236}">
                <a16:creationId xmlns:a16="http://schemas.microsoft.com/office/drawing/2014/main" id="{E814CD39-4F2C-0307-6BFA-0E7EC33B5D09}"/>
              </a:ext>
            </a:extLst>
          </p:cNvPr>
          <p:cNvSpPr txBox="1"/>
          <p:nvPr/>
        </p:nvSpPr>
        <p:spPr>
          <a:xfrm>
            <a:off x="2133600" y="1091917"/>
            <a:ext cx="3447344" cy="1079783"/>
          </a:xfrm>
          <a:prstGeom prst="rect">
            <a:avLst/>
          </a:prstGeom>
          <a:noFill/>
        </p:spPr>
        <p:txBody>
          <a:bodyPr wrap="square">
            <a:spAutoFit/>
          </a:bodyPr>
          <a:lstStyle/>
          <a:p>
            <a:pPr algn="ctr">
              <a:lnSpc>
                <a:spcPts val="7699"/>
              </a:lnSpc>
            </a:pPr>
            <a:r>
              <a:rPr lang="en-US" sz="7200" dirty="0">
                <a:solidFill>
                  <a:srgbClr val="FAD02C"/>
                </a:solidFill>
                <a:latin typeface="Anton"/>
                <a:ea typeface="Anton"/>
                <a:cs typeface="Anton"/>
                <a:sym typeface="Anton"/>
              </a:rPr>
              <a:t>Round 1</a:t>
            </a:r>
          </a:p>
        </p:txBody>
      </p:sp>
      <p:sp>
        <p:nvSpPr>
          <p:cNvPr id="11" name="TextBox 10">
            <a:extLst>
              <a:ext uri="{FF2B5EF4-FFF2-40B4-BE49-F238E27FC236}">
                <a16:creationId xmlns:a16="http://schemas.microsoft.com/office/drawing/2014/main" id="{E5419190-B07E-BA3C-42D0-664B6CABD001}"/>
              </a:ext>
            </a:extLst>
          </p:cNvPr>
          <p:cNvSpPr txBox="1"/>
          <p:nvPr/>
        </p:nvSpPr>
        <p:spPr>
          <a:xfrm>
            <a:off x="1548984" y="1976134"/>
            <a:ext cx="4616573" cy="2567882"/>
          </a:xfrm>
          <a:prstGeom prst="rect">
            <a:avLst/>
          </a:prstGeom>
          <a:noFill/>
        </p:spPr>
        <p:txBody>
          <a:bodyPr wrap="square">
            <a:spAutoFit/>
          </a:bodyPr>
          <a:lstStyle/>
          <a:p>
            <a:pPr algn="ctr">
              <a:lnSpc>
                <a:spcPts val="6359"/>
              </a:lnSpc>
            </a:pPr>
            <a:r>
              <a:rPr lang="en-US" sz="6600" b="1" dirty="0">
                <a:solidFill>
                  <a:srgbClr val="FEFEFE"/>
                </a:solidFill>
                <a:latin typeface="Canva Sans Bold"/>
                <a:ea typeface="Canva Sans Bold"/>
                <a:cs typeface="Canva Sans Bold"/>
                <a:sym typeface="Canva Sans Bold"/>
              </a:rPr>
              <a:t>What have</a:t>
            </a:r>
            <a:r>
              <a:rPr lang="en-US" sz="6600" b="1" dirty="0">
                <a:solidFill>
                  <a:srgbClr val="000000"/>
                </a:solidFill>
                <a:latin typeface="Canva Sans Bold"/>
                <a:ea typeface="Canva Sans Bold"/>
                <a:cs typeface="Canva Sans Bold"/>
                <a:sym typeface="Canva Sans Bold"/>
              </a:rPr>
              <a:t> </a:t>
            </a:r>
          </a:p>
          <a:p>
            <a:pPr algn="ctr">
              <a:lnSpc>
                <a:spcPts val="6359"/>
              </a:lnSpc>
            </a:pPr>
            <a:r>
              <a:rPr lang="en-US" sz="6600" b="1" dirty="0">
                <a:solidFill>
                  <a:srgbClr val="004AAD"/>
                </a:solidFill>
                <a:latin typeface="Canva Sans Bold"/>
                <a:ea typeface="Canva Sans Bold"/>
                <a:cs typeface="Canva Sans Bold"/>
                <a:sym typeface="Canva Sans Bold"/>
              </a:rPr>
              <a:t>I </a:t>
            </a:r>
          </a:p>
          <a:p>
            <a:pPr algn="ctr">
              <a:lnSpc>
                <a:spcPts val="6359"/>
              </a:lnSpc>
            </a:pPr>
            <a:r>
              <a:rPr lang="en-US" sz="6000" b="1" dirty="0">
                <a:solidFill>
                  <a:srgbClr val="FEFEFE"/>
                </a:solidFill>
                <a:latin typeface="Canva Sans Bold"/>
                <a:ea typeface="Canva Sans Bold"/>
                <a:cs typeface="Canva Sans Bold"/>
                <a:sym typeface="Canva Sans Bold"/>
              </a:rPr>
              <a:t>discerned</a:t>
            </a:r>
            <a:r>
              <a:rPr lang="en-US" sz="6600" b="1" dirty="0">
                <a:solidFill>
                  <a:srgbClr val="FEFEFE"/>
                </a:solidFill>
                <a:latin typeface="Canva Sans Bold"/>
                <a:ea typeface="Canva Sans Bold"/>
                <a:cs typeface="Canva Sans Bold"/>
                <a:sym typeface="Canva Sans Bold"/>
              </a:rPr>
              <a:t>?</a:t>
            </a:r>
          </a:p>
        </p:txBody>
      </p:sp>
      <p:sp>
        <p:nvSpPr>
          <p:cNvPr id="12" name="TextBox 11">
            <a:extLst>
              <a:ext uri="{FF2B5EF4-FFF2-40B4-BE49-F238E27FC236}">
                <a16:creationId xmlns:a16="http://schemas.microsoft.com/office/drawing/2014/main" id="{F548F6CA-EB72-7C21-6DDE-0C10E2CB7055}"/>
              </a:ext>
            </a:extLst>
          </p:cNvPr>
          <p:cNvSpPr txBox="1"/>
          <p:nvPr/>
        </p:nvSpPr>
        <p:spPr>
          <a:xfrm>
            <a:off x="7772400" y="2974356"/>
            <a:ext cx="9373274" cy="1569660"/>
          </a:xfrm>
          <a:prstGeom prst="rect">
            <a:avLst/>
          </a:prstGeom>
          <a:noFill/>
        </p:spPr>
        <p:txBody>
          <a:bodyPr wrap="square" rtlCol="0">
            <a:spAutoFit/>
          </a:bodyPr>
          <a:lstStyle/>
          <a:p>
            <a:r>
              <a:rPr lang="en-US" sz="9600" b="1" dirty="0">
                <a:solidFill>
                  <a:srgbClr val="00B050"/>
                </a:solidFill>
              </a:rPr>
              <a:t>TIME REMAINING</a:t>
            </a:r>
            <a:endParaRPr lang="en-AU" sz="9600" b="1" dirty="0">
              <a:solidFill>
                <a:srgbClr val="00B050"/>
              </a:solidFill>
            </a:endParaRPr>
          </a:p>
        </p:txBody>
      </p:sp>
      <p:pic>
        <p:nvPicPr>
          <p:cNvPr id="4" name="Online Media 3" title="5 MINUTE TIMER - COUNTDOWN TIMER (MINIMAL)">
            <a:hlinkClick r:id="" action="ppaction://media"/>
            <a:extLst>
              <a:ext uri="{FF2B5EF4-FFF2-40B4-BE49-F238E27FC236}">
                <a16:creationId xmlns:a16="http://schemas.microsoft.com/office/drawing/2014/main" id="{F194A1B9-C023-72A6-309D-656FF14339B0}"/>
              </a:ext>
            </a:extLst>
          </p:cNvPr>
          <p:cNvPicPr>
            <a:picLocks noRot="1" noChangeAspect="1"/>
          </p:cNvPicPr>
          <p:nvPr>
            <a:videoFile r:link="rId1"/>
          </p:nvPr>
        </p:nvPicPr>
        <p:blipFill>
          <a:blip r:embed="rId6"/>
          <a:stretch>
            <a:fillRect/>
          </a:stretch>
        </p:blipFill>
        <p:spPr>
          <a:xfrm>
            <a:off x="8229600" y="4626864"/>
            <a:ext cx="8534400" cy="4821936"/>
          </a:xfrm>
          <a:prstGeom prst="rect">
            <a:avLst/>
          </a:prstGeom>
        </p:spPr>
      </p:pic>
    </p:spTree>
    <p:extLst>
      <p:ext uri="{BB962C8B-B14F-4D97-AF65-F5344CB8AC3E}">
        <p14:creationId xmlns:p14="http://schemas.microsoft.com/office/powerpoint/2010/main" val="2577745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246D7BA-1674-0C65-570A-0AA6AD05B0D6}"/>
              </a:ext>
            </a:extLst>
          </p:cNvPr>
          <p:cNvSpPr/>
          <p:nvPr/>
        </p:nvSpPr>
        <p:spPr>
          <a:xfrm>
            <a:off x="16565" y="0"/>
            <a:ext cx="18288000" cy="10318474"/>
          </a:xfrm>
          <a:prstGeom prst="rect">
            <a:avLst/>
          </a:prstGeom>
          <a:solidFill>
            <a:schemeClr val="tx1"/>
          </a:solidFill>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AU"/>
          </a:p>
        </p:txBody>
      </p:sp>
      <p:pic>
        <p:nvPicPr>
          <p:cNvPr id="5" name="Picture 4">
            <a:extLst>
              <a:ext uri="{FF2B5EF4-FFF2-40B4-BE49-F238E27FC236}">
                <a16:creationId xmlns:a16="http://schemas.microsoft.com/office/drawing/2014/main" id="{CD9CB7E8-8059-49F5-A9D5-1F3FE6764E92}"/>
              </a:ext>
            </a:extLst>
          </p:cNvPr>
          <p:cNvPicPr>
            <a:picLocks noChangeAspect="1"/>
          </p:cNvPicPr>
          <p:nvPr/>
        </p:nvPicPr>
        <p:blipFill>
          <a:blip r:embed="rId3"/>
          <a:stretch>
            <a:fillRect/>
          </a:stretch>
        </p:blipFill>
        <p:spPr>
          <a:xfrm>
            <a:off x="1447800" y="0"/>
            <a:ext cx="15468600" cy="10312400"/>
          </a:xfrm>
          <a:prstGeom prst="rect">
            <a:avLst/>
          </a:prstGeom>
        </p:spPr>
      </p:pic>
    </p:spTree>
    <p:extLst>
      <p:ext uri="{BB962C8B-B14F-4D97-AF65-F5344CB8AC3E}">
        <p14:creationId xmlns:p14="http://schemas.microsoft.com/office/powerpoint/2010/main" val="353777469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66539D4-D43B-E38E-2767-0CF268319EEB}"/>
              </a:ext>
            </a:extLst>
          </p:cNvPr>
          <p:cNvPicPr>
            <a:picLocks noChangeAspect="1"/>
          </p:cNvPicPr>
          <p:nvPr/>
        </p:nvPicPr>
        <p:blipFill>
          <a:blip r:embed="rId4"/>
          <a:stretch>
            <a:fillRect/>
          </a:stretch>
        </p:blipFill>
        <p:spPr>
          <a:xfrm rot="10800000">
            <a:off x="-1981200" y="0"/>
            <a:ext cx="5961715" cy="10287000"/>
          </a:xfrm>
          <a:prstGeom prst="rect">
            <a:avLst/>
          </a:prstGeom>
        </p:spPr>
      </p:pic>
      <p:sp>
        <p:nvSpPr>
          <p:cNvPr id="12" name="TextBox 11">
            <a:extLst>
              <a:ext uri="{FF2B5EF4-FFF2-40B4-BE49-F238E27FC236}">
                <a16:creationId xmlns:a16="http://schemas.microsoft.com/office/drawing/2014/main" id="{F548F6CA-EB72-7C21-6DDE-0C10E2CB7055}"/>
              </a:ext>
            </a:extLst>
          </p:cNvPr>
          <p:cNvSpPr txBox="1"/>
          <p:nvPr/>
        </p:nvSpPr>
        <p:spPr>
          <a:xfrm>
            <a:off x="7772400" y="2974356"/>
            <a:ext cx="9373274" cy="1569660"/>
          </a:xfrm>
          <a:prstGeom prst="rect">
            <a:avLst/>
          </a:prstGeom>
          <a:noFill/>
        </p:spPr>
        <p:txBody>
          <a:bodyPr wrap="square" rtlCol="0">
            <a:spAutoFit/>
          </a:bodyPr>
          <a:lstStyle/>
          <a:p>
            <a:r>
              <a:rPr lang="en-US" sz="9600" b="1" dirty="0">
                <a:solidFill>
                  <a:srgbClr val="F6B616"/>
                </a:solidFill>
              </a:rPr>
              <a:t>TIME REMAINING</a:t>
            </a:r>
            <a:endParaRPr lang="en-AU" sz="9600" b="1" dirty="0">
              <a:solidFill>
                <a:srgbClr val="F6B616"/>
              </a:solidFill>
            </a:endParaRPr>
          </a:p>
        </p:txBody>
      </p:sp>
      <p:pic>
        <p:nvPicPr>
          <p:cNvPr id="4" name="Online Media 3" title="5 MINUTE TIMER - COUNTDOWN TIMER (MINIMAL)">
            <a:hlinkClick r:id="" action="ppaction://media"/>
            <a:extLst>
              <a:ext uri="{FF2B5EF4-FFF2-40B4-BE49-F238E27FC236}">
                <a16:creationId xmlns:a16="http://schemas.microsoft.com/office/drawing/2014/main" id="{F3907513-BF3F-FC9F-92C6-55829F6D8D1E}"/>
              </a:ext>
            </a:extLst>
          </p:cNvPr>
          <p:cNvPicPr>
            <a:picLocks noRot="1" noChangeAspect="1"/>
          </p:cNvPicPr>
          <p:nvPr>
            <a:videoFile r:link="rId1"/>
          </p:nvPr>
        </p:nvPicPr>
        <p:blipFill>
          <a:blip r:embed="rId5"/>
          <a:stretch>
            <a:fillRect/>
          </a:stretch>
        </p:blipFill>
        <p:spPr>
          <a:xfrm>
            <a:off x="8022607" y="4721360"/>
            <a:ext cx="8991600" cy="5080254"/>
          </a:xfrm>
          <a:prstGeom prst="rect">
            <a:avLst/>
          </a:prstGeom>
        </p:spPr>
      </p:pic>
      <p:sp>
        <p:nvSpPr>
          <p:cNvPr id="5" name="Freeform 17">
            <a:extLst>
              <a:ext uri="{FF2B5EF4-FFF2-40B4-BE49-F238E27FC236}">
                <a16:creationId xmlns:a16="http://schemas.microsoft.com/office/drawing/2014/main" id="{1C80DBAA-34BA-0889-BCD9-239A228834AD}"/>
              </a:ext>
            </a:extLst>
          </p:cNvPr>
          <p:cNvSpPr/>
          <p:nvPr/>
        </p:nvSpPr>
        <p:spPr>
          <a:xfrm>
            <a:off x="1142326" y="109997"/>
            <a:ext cx="5338304" cy="5338303"/>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9B56C"/>
          </a:solidFill>
        </p:spPr>
        <p:txBody>
          <a:bodyPr/>
          <a:lstStyle/>
          <a:p>
            <a:pPr algn="ctr">
              <a:lnSpc>
                <a:spcPts val="7699"/>
              </a:lnSpc>
            </a:pPr>
            <a:endParaRPr lang="en-US" sz="7200" dirty="0">
              <a:solidFill>
                <a:srgbClr val="C9529B"/>
              </a:solidFill>
              <a:latin typeface="Anton"/>
              <a:ea typeface="Anton"/>
              <a:cs typeface="Anton"/>
              <a:sym typeface="Anton"/>
            </a:endParaRPr>
          </a:p>
        </p:txBody>
      </p:sp>
      <p:sp>
        <p:nvSpPr>
          <p:cNvPr id="10" name="TextBox 9">
            <a:extLst>
              <a:ext uri="{FF2B5EF4-FFF2-40B4-BE49-F238E27FC236}">
                <a16:creationId xmlns:a16="http://schemas.microsoft.com/office/drawing/2014/main" id="{CC8CE7F3-B2AB-067F-3DD7-FA5229908FC4}"/>
              </a:ext>
            </a:extLst>
          </p:cNvPr>
          <p:cNvSpPr txBox="1"/>
          <p:nvPr/>
        </p:nvSpPr>
        <p:spPr>
          <a:xfrm>
            <a:off x="2266016" y="876300"/>
            <a:ext cx="3429000" cy="1200329"/>
          </a:xfrm>
          <a:prstGeom prst="rect">
            <a:avLst/>
          </a:prstGeom>
          <a:noFill/>
        </p:spPr>
        <p:txBody>
          <a:bodyPr wrap="square" rtlCol="0">
            <a:spAutoFit/>
          </a:bodyPr>
          <a:lstStyle/>
          <a:p>
            <a:r>
              <a:rPr lang="en-US" sz="7200" dirty="0">
                <a:solidFill>
                  <a:srgbClr val="C9529B"/>
                </a:solidFill>
                <a:latin typeface="Anton" pitchFamily="2" charset="0"/>
              </a:rPr>
              <a:t>ROUND 2</a:t>
            </a:r>
            <a:endParaRPr lang="en-AU" sz="7200" dirty="0">
              <a:solidFill>
                <a:srgbClr val="C9529B"/>
              </a:solidFill>
              <a:latin typeface="Anton" pitchFamily="2" charset="0"/>
            </a:endParaRPr>
          </a:p>
        </p:txBody>
      </p:sp>
      <p:sp>
        <p:nvSpPr>
          <p:cNvPr id="13" name="TextBox 12">
            <a:extLst>
              <a:ext uri="{FF2B5EF4-FFF2-40B4-BE49-F238E27FC236}">
                <a16:creationId xmlns:a16="http://schemas.microsoft.com/office/drawing/2014/main" id="{EEBCCFC0-C4B4-F037-B00E-7CF9909070F4}"/>
              </a:ext>
            </a:extLst>
          </p:cNvPr>
          <p:cNvSpPr txBox="1"/>
          <p:nvPr/>
        </p:nvSpPr>
        <p:spPr>
          <a:xfrm>
            <a:off x="1480402" y="1880052"/>
            <a:ext cx="4463198" cy="3211135"/>
          </a:xfrm>
          <a:prstGeom prst="rect">
            <a:avLst/>
          </a:prstGeom>
          <a:noFill/>
        </p:spPr>
        <p:txBody>
          <a:bodyPr wrap="square" rtlCol="0">
            <a:spAutoFit/>
          </a:bodyPr>
          <a:lstStyle/>
          <a:p>
            <a:pPr algn="ctr">
              <a:lnSpc>
                <a:spcPts val="5604"/>
              </a:lnSpc>
            </a:pPr>
            <a:r>
              <a:rPr lang="en-US" sz="4400" b="1" dirty="0">
                <a:solidFill>
                  <a:srgbClr val="FEFEFE"/>
                </a:solidFill>
                <a:latin typeface="Canva Sans Bold"/>
                <a:ea typeface="Canva Sans Bold"/>
                <a:cs typeface="Canva Sans Bold"/>
                <a:sym typeface="Canva Sans Bold"/>
              </a:rPr>
              <a:t>What did I hear </a:t>
            </a:r>
          </a:p>
          <a:p>
            <a:pPr algn="ctr">
              <a:lnSpc>
                <a:spcPts val="5604"/>
              </a:lnSpc>
            </a:pPr>
            <a:r>
              <a:rPr lang="en-US" sz="4400" b="1" dirty="0">
                <a:solidFill>
                  <a:srgbClr val="004AAD"/>
                </a:solidFill>
                <a:latin typeface="Canva Sans Bold"/>
                <a:ea typeface="Canva Sans Bold"/>
                <a:cs typeface="Canva Sans Bold"/>
                <a:sym typeface="Canva Sans Bold"/>
              </a:rPr>
              <a:t>YOU </a:t>
            </a:r>
          </a:p>
          <a:p>
            <a:pPr algn="ctr">
              <a:lnSpc>
                <a:spcPts val="5604"/>
              </a:lnSpc>
            </a:pPr>
            <a:r>
              <a:rPr lang="en-US" sz="4400" b="1" dirty="0">
                <a:solidFill>
                  <a:srgbClr val="FEFEFE"/>
                </a:solidFill>
                <a:latin typeface="Canva Sans Bold"/>
                <a:ea typeface="Canva Sans Bold"/>
                <a:cs typeface="Canva Sans Bold"/>
                <a:sym typeface="Canva Sans Bold"/>
              </a:rPr>
              <a:t>say that </a:t>
            </a:r>
          </a:p>
          <a:p>
            <a:pPr algn="ctr">
              <a:lnSpc>
                <a:spcPts val="5604"/>
              </a:lnSpc>
            </a:pPr>
            <a:r>
              <a:rPr lang="en-US" sz="4400" b="1" dirty="0">
                <a:solidFill>
                  <a:srgbClr val="FEFEFE"/>
                </a:solidFill>
                <a:latin typeface="Canva Sans Bold"/>
                <a:ea typeface="Canva Sans Bold"/>
                <a:cs typeface="Canva Sans Bold"/>
                <a:sym typeface="Canva Sans Bold"/>
              </a:rPr>
              <a:t>struck me? </a:t>
            </a:r>
          </a:p>
          <a:p>
            <a:endParaRPr lang="en-AU" sz="1400" dirty="0"/>
          </a:p>
        </p:txBody>
      </p:sp>
    </p:spTree>
    <p:extLst>
      <p:ext uri="{BB962C8B-B14F-4D97-AF65-F5344CB8AC3E}">
        <p14:creationId xmlns:p14="http://schemas.microsoft.com/office/powerpoint/2010/main" val="659759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246D7BA-1674-0C65-570A-0AA6AD05B0D6}"/>
              </a:ext>
            </a:extLst>
          </p:cNvPr>
          <p:cNvSpPr/>
          <p:nvPr/>
        </p:nvSpPr>
        <p:spPr>
          <a:xfrm>
            <a:off x="16565" y="0"/>
            <a:ext cx="18288000" cy="10318474"/>
          </a:xfrm>
          <a:prstGeom prst="rect">
            <a:avLst/>
          </a:prstGeom>
          <a:solidFill>
            <a:schemeClr val="tx1"/>
          </a:solidFill>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AU"/>
          </a:p>
        </p:txBody>
      </p:sp>
      <p:pic>
        <p:nvPicPr>
          <p:cNvPr id="5" name="Picture 4">
            <a:extLst>
              <a:ext uri="{FF2B5EF4-FFF2-40B4-BE49-F238E27FC236}">
                <a16:creationId xmlns:a16="http://schemas.microsoft.com/office/drawing/2014/main" id="{CD9CB7E8-8059-49F5-A9D5-1F3FE6764E92}"/>
              </a:ext>
            </a:extLst>
          </p:cNvPr>
          <p:cNvPicPr>
            <a:picLocks noChangeAspect="1"/>
          </p:cNvPicPr>
          <p:nvPr/>
        </p:nvPicPr>
        <p:blipFill>
          <a:blip r:embed="rId3"/>
          <a:stretch>
            <a:fillRect/>
          </a:stretch>
        </p:blipFill>
        <p:spPr>
          <a:xfrm>
            <a:off x="1447800" y="0"/>
            <a:ext cx="15468600" cy="10312400"/>
          </a:xfrm>
          <a:prstGeom prst="rect">
            <a:avLst/>
          </a:prstGeom>
        </p:spPr>
      </p:pic>
    </p:spTree>
    <p:extLst>
      <p:ext uri="{BB962C8B-B14F-4D97-AF65-F5344CB8AC3E}">
        <p14:creationId xmlns:p14="http://schemas.microsoft.com/office/powerpoint/2010/main" val="269605222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66539D4-D43B-E38E-2767-0CF268319EEB}"/>
              </a:ext>
            </a:extLst>
          </p:cNvPr>
          <p:cNvPicPr>
            <a:picLocks noChangeAspect="1"/>
          </p:cNvPicPr>
          <p:nvPr/>
        </p:nvPicPr>
        <p:blipFill>
          <a:blip r:embed="rId3"/>
          <a:stretch>
            <a:fillRect/>
          </a:stretch>
        </p:blipFill>
        <p:spPr>
          <a:xfrm rot="10800000">
            <a:off x="-1981200" y="0"/>
            <a:ext cx="5961715" cy="10287000"/>
          </a:xfrm>
          <a:prstGeom prst="rect">
            <a:avLst/>
          </a:prstGeom>
        </p:spPr>
      </p:pic>
      <p:pic>
        <p:nvPicPr>
          <p:cNvPr id="3" name="Online Media 2" title="10 MINUTE TIMER - COUNTDOWN TIMER (MINIMAL)">
            <a:hlinkClick r:id="" action="ppaction://media"/>
            <a:extLst>
              <a:ext uri="{FF2B5EF4-FFF2-40B4-BE49-F238E27FC236}">
                <a16:creationId xmlns:a16="http://schemas.microsoft.com/office/drawing/2014/main" id="{25290971-1D64-7D91-D7D6-8421934B5CB5}"/>
              </a:ext>
            </a:extLst>
          </p:cNvPr>
          <p:cNvPicPr>
            <a:picLocks noRot="1" noChangeAspect="1"/>
          </p:cNvPicPr>
          <p:nvPr>
            <a:videoFile r:link="rId1"/>
          </p:nvPr>
        </p:nvPicPr>
        <p:blipFill>
          <a:blip r:embed="rId4"/>
          <a:stretch>
            <a:fillRect/>
          </a:stretch>
        </p:blipFill>
        <p:spPr>
          <a:xfrm>
            <a:off x="7772400" y="4457700"/>
            <a:ext cx="9373274" cy="5295900"/>
          </a:xfrm>
          <a:prstGeom prst="rect">
            <a:avLst/>
          </a:prstGeom>
        </p:spPr>
      </p:pic>
      <p:sp>
        <p:nvSpPr>
          <p:cNvPr id="9" name="TextBox 8">
            <a:extLst>
              <a:ext uri="{FF2B5EF4-FFF2-40B4-BE49-F238E27FC236}">
                <a16:creationId xmlns:a16="http://schemas.microsoft.com/office/drawing/2014/main" id="{E814CD39-4F2C-0307-6BFA-0E7EC33B5D09}"/>
              </a:ext>
            </a:extLst>
          </p:cNvPr>
          <p:cNvSpPr txBox="1"/>
          <p:nvPr/>
        </p:nvSpPr>
        <p:spPr>
          <a:xfrm>
            <a:off x="2133600" y="1091917"/>
            <a:ext cx="3447344" cy="1079783"/>
          </a:xfrm>
          <a:prstGeom prst="rect">
            <a:avLst/>
          </a:prstGeom>
          <a:noFill/>
        </p:spPr>
        <p:txBody>
          <a:bodyPr wrap="square">
            <a:spAutoFit/>
          </a:bodyPr>
          <a:lstStyle/>
          <a:p>
            <a:pPr algn="ctr">
              <a:lnSpc>
                <a:spcPts val="7699"/>
              </a:lnSpc>
            </a:pPr>
            <a:r>
              <a:rPr lang="en-US" sz="7200" dirty="0">
                <a:solidFill>
                  <a:srgbClr val="FAD02C"/>
                </a:solidFill>
                <a:latin typeface="Anton"/>
                <a:ea typeface="Anton"/>
                <a:cs typeface="Anton"/>
                <a:sym typeface="Anton"/>
              </a:rPr>
              <a:t>Round 3</a:t>
            </a:r>
          </a:p>
        </p:txBody>
      </p:sp>
      <p:sp>
        <p:nvSpPr>
          <p:cNvPr id="11" name="TextBox 10">
            <a:extLst>
              <a:ext uri="{FF2B5EF4-FFF2-40B4-BE49-F238E27FC236}">
                <a16:creationId xmlns:a16="http://schemas.microsoft.com/office/drawing/2014/main" id="{E5419190-B07E-BA3C-42D0-664B6CABD001}"/>
              </a:ext>
            </a:extLst>
          </p:cNvPr>
          <p:cNvSpPr txBox="1"/>
          <p:nvPr/>
        </p:nvSpPr>
        <p:spPr>
          <a:xfrm>
            <a:off x="1548984" y="1976134"/>
            <a:ext cx="4616573" cy="2567882"/>
          </a:xfrm>
          <a:prstGeom prst="rect">
            <a:avLst/>
          </a:prstGeom>
          <a:noFill/>
        </p:spPr>
        <p:txBody>
          <a:bodyPr wrap="square">
            <a:spAutoFit/>
          </a:bodyPr>
          <a:lstStyle/>
          <a:p>
            <a:pPr algn="ctr">
              <a:lnSpc>
                <a:spcPts val="6359"/>
              </a:lnSpc>
            </a:pPr>
            <a:r>
              <a:rPr lang="en-US" sz="6600" b="1" dirty="0">
                <a:solidFill>
                  <a:srgbClr val="FEFEFE"/>
                </a:solidFill>
                <a:latin typeface="Canva Sans Bold"/>
                <a:ea typeface="Canva Sans Bold"/>
                <a:cs typeface="Canva Sans Bold"/>
                <a:sym typeface="Canva Sans Bold"/>
              </a:rPr>
              <a:t>What have</a:t>
            </a:r>
            <a:r>
              <a:rPr lang="en-US" sz="6600" b="1" dirty="0">
                <a:solidFill>
                  <a:srgbClr val="000000"/>
                </a:solidFill>
                <a:latin typeface="Canva Sans Bold"/>
                <a:ea typeface="Canva Sans Bold"/>
                <a:cs typeface="Canva Sans Bold"/>
                <a:sym typeface="Canva Sans Bold"/>
              </a:rPr>
              <a:t> </a:t>
            </a:r>
          </a:p>
          <a:p>
            <a:pPr algn="ctr">
              <a:lnSpc>
                <a:spcPts val="6359"/>
              </a:lnSpc>
            </a:pPr>
            <a:r>
              <a:rPr lang="en-US" sz="6600" b="1" dirty="0">
                <a:solidFill>
                  <a:srgbClr val="004AAD"/>
                </a:solidFill>
                <a:latin typeface="Canva Sans Bold"/>
                <a:ea typeface="Canva Sans Bold"/>
                <a:cs typeface="Canva Sans Bold"/>
                <a:sym typeface="Canva Sans Bold"/>
              </a:rPr>
              <a:t>I </a:t>
            </a:r>
          </a:p>
          <a:p>
            <a:pPr algn="ctr">
              <a:lnSpc>
                <a:spcPts val="6359"/>
              </a:lnSpc>
            </a:pPr>
            <a:r>
              <a:rPr lang="en-US" sz="6000" b="1" dirty="0">
                <a:solidFill>
                  <a:srgbClr val="FEFEFE"/>
                </a:solidFill>
                <a:latin typeface="Canva Sans Bold"/>
                <a:ea typeface="Canva Sans Bold"/>
                <a:cs typeface="Canva Sans Bold"/>
                <a:sym typeface="Canva Sans Bold"/>
              </a:rPr>
              <a:t>discerned</a:t>
            </a:r>
            <a:r>
              <a:rPr lang="en-US" sz="6600" b="1" dirty="0">
                <a:solidFill>
                  <a:srgbClr val="FEFEFE"/>
                </a:solidFill>
                <a:latin typeface="Canva Sans Bold"/>
                <a:ea typeface="Canva Sans Bold"/>
                <a:cs typeface="Canva Sans Bold"/>
                <a:sym typeface="Canva Sans Bold"/>
              </a:rPr>
              <a:t>?</a:t>
            </a:r>
          </a:p>
        </p:txBody>
      </p:sp>
      <p:sp>
        <p:nvSpPr>
          <p:cNvPr id="12" name="TextBox 11">
            <a:extLst>
              <a:ext uri="{FF2B5EF4-FFF2-40B4-BE49-F238E27FC236}">
                <a16:creationId xmlns:a16="http://schemas.microsoft.com/office/drawing/2014/main" id="{F548F6CA-EB72-7C21-6DDE-0C10E2CB7055}"/>
              </a:ext>
            </a:extLst>
          </p:cNvPr>
          <p:cNvSpPr txBox="1"/>
          <p:nvPr/>
        </p:nvSpPr>
        <p:spPr>
          <a:xfrm>
            <a:off x="7772400" y="2974356"/>
            <a:ext cx="9373274" cy="1569660"/>
          </a:xfrm>
          <a:prstGeom prst="rect">
            <a:avLst/>
          </a:prstGeom>
          <a:noFill/>
        </p:spPr>
        <p:txBody>
          <a:bodyPr wrap="square" rtlCol="0">
            <a:spAutoFit/>
          </a:bodyPr>
          <a:lstStyle/>
          <a:p>
            <a:r>
              <a:rPr lang="en-US" sz="9600" b="1" dirty="0">
                <a:solidFill>
                  <a:srgbClr val="C9529B"/>
                </a:solidFill>
              </a:rPr>
              <a:t>TIME REMAINING</a:t>
            </a:r>
            <a:endParaRPr lang="en-AU" sz="9600" b="1" dirty="0">
              <a:solidFill>
                <a:srgbClr val="C9529B"/>
              </a:solidFill>
            </a:endParaRPr>
          </a:p>
        </p:txBody>
      </p:sp>
      <p:pic>
        <p:nvPicPr>
          <p:cNvPr id="4" name="Picture 3">
            <a:extLst>
              <a:ext uri="{FF2B5EF4-FFF2-40B4-BE49-F238E27FC236}">
                <a16:creationId xmlns:a16="http://schemas.microsoft.com/office/drawing/2014/main" id="{757E0D61-51F9-A45C-0037-FFFE9B75248C}"/>
              </a:ext>
            </a:extLst>
          </p:cNvPr>
          <p:cNvPicPr>
            <a:picLocks noChangeAspect="1"/>
          </p:cNvPicPr>
          <p:nvPr/>
        </p:nvPicPr>
        <p:blipFill>
          <a:blip r:embed="rId5"/>
          <a:stretch>
            <a:fillRect/>
          </a:stretch>
        </p:blipFill>
        <p:spPr>
          <a:xfrm>
            <a:off x="1142326" y="31541"/>
            <a:ext cx="5340559" cy="5340559"/>
          </a:xfrm>
          <a:prstGeom prst="rect">
            <a:avLst/>
          </a:prstGeom>
        </p:spPr>
      </p:pic>
      <p:sp>
        <p:nvSpPr>
          <p:cNvPr id="6" name="TextBox 5">
            <a:extLst>
              <a:ext uri="{FF2B5EF4-FFF2-40B4-BE49-F238E27FC236}">
                <a16:creationId xmlns:a16="http://schemas.microsoft.com/office/drawing/2014/main" id="{6BB76892-8608-8309-FC09-4487A29C16C1}"/>
              </a:ext>
            </a:extLst>
          </p:cNvPr>
          <p:cNvSpPr txBox="1"/>
          <p:nvPr/>
        </p:nvSpPr>
        <p:spPr>
          <a:xfrm>
            <a:off x="2152206" y="775805"/>
            <a:ext cx="3410127" cy="1200329"/>
          </a:xfrm>
          <a:prstGeom prst="rect">
            <a:avLst/>
          </a:prstGeom>
          <a:noFill/>
        </p:spPr>
        <p:txBody>
          <a:bodyPr wrap="square">
            <a:spAutoFit/>
          </a:bodyPr>
          <a:lstStyle/>
          <a:p>
            <a:r>
              <a:rPr lang="en-US" sz="7200" dirty="0">
                <a:solidFill>
                  <a:srgbClr val="00B050"/>
                </a:solidFill>
                <a:latin typeface="Anton" pitchFamily="2" charset="0"/>
              </a:rPr>
              <a:t>ROUND 3</a:t>
            </a:r>
            <a:endParaRPr lang="en-AU" sz="7200" dirty="0">
              <a:solidFill>
                <a:srgbClr val="00B050"/>
              </a:solidFill>
              <a:latin typeface="Anton" pitchFamily="2" charset="0"/>
            </a:endParaRPr>
          </a:p>
        </p:txBody>
      </p:sp>
      <p:sp>
        <p:nvSpPr>
          <p:cNvPr id="8" name="TextBox 7">
            <a:extLst>
              <a:ext uri="{FF2B5EF4-FFF2-40B4-BE49-F238E27FC236}">
                <a16:creationId xmlns:a16="http://schemas.microsoft.com/office/drawing/2014/main" id="{FEE151BC-E0A3-E06F-635B-3DA05026EA97}"/>
              </a:ext>
            </a:extLst>
          </p:cNvPr>
          <p:cNvSpPr txBox="1"/>
          <p:nvPr/>
        </p:nvSpPr>
        <p:spPr>
          <a:xfrm>
            <a:off x="1846916" y="1624400"/>
            <a:ext cx="3886200" cy="3960058"/>
          </a:xfrm>
          <a:prstGeom prst="rect">
            <a:avLst/>
          </a:prstGeom>
          <a:noFill/>
        </p:spPr>
        <p:txBody>
          <a:bodyPr wrap="square" rtlCol="0">
            <a:spAutoFit/>
          </a:bodyPr>
          <a:lstStyle/>
          <a:p>
            <a:pPr algn="ctr">
              <a:lnSpc>
                <a:spcPts val="5604"/>
              </a:lnSpc>
            </a:pPr>
            <a:r>
              <a:rPr lang="en-US" sz="3600" b="1" dirty="0">
                <a:solidFill>
                  <a:srgbClr val="FEFEFE"/>
                </a:solidFill>
                <a:latin typeface="Canva Sans Bold"/>
                <a:ea typeface="Canva Sans Bold"/>
                <a:cs typeface="Canva Sans Bold"/>
                <a:sym typeface="Canva Sans Bold"/>
              </a:rPr>
              <a:t>In what direction are </a:t>
            </a:r>
          </a:p>
          <a:p>
            <a:pPr algn="ctr">
              <a:lnSpc>
                <a:spcPts val="5604"/>
              </a:lnSpc>
            </a:pPr>
            <a:r>
              <a:rPr lang="en-US" sz="3600" b="1" dirty="0">
                <a:solidFill>
                  <a:srgbClr val="004AAD"/>
                </a:solidFill>
                <a:latin typeface="Canva Sans Bold"/>
                <a:ea typeface="Canva Sans Bold"/>
                <a:cs typeface="Canva Sans Bold"/>
                <a:sym typeface="Canva Sans Bold"/>
              </a:rPr>
              <a:t>WE </a:t>
            </a:r>
          </a:p>
          <a:p>
            <a:pPr algn="ctr">
              <a:lnSpc>
                <a:spcPts val="5604"/>
              </a:lnSpc>
            </a:pPr>
            <a:r>
              <a:rPr lang="en-US" sz="3600" b="1" dirty="0">
                <a:solidFill>
                  <a:srgbClr val="FEFEFE"/>
                </a:solidFill>
                <a:latin typeface="Canva Sans Bold"/>
                <a:ea typeface="Canva Sans Bold"/>
                <a:cs typeface="Canva Sans Bold"/>
                <a:sym typeface="Canva Sans Bold"/>
              </a:rPr>
              <a:t>being led by the Spirit? </a:t>
            </a:r>
          </a:p>
          <a:p>
            <a:endParaRPr lang="en-AU" dirty="0"/>
          </a:p>
        </p:txBody>
      </p:sp>
    </p:spTree>
    <p:extLst>
      <p:ext uri="{BB962C8B-B14F-4D97-AF65-F5344CB8AC3E}">
        <p14:creationId xmlns:p14="http://schemas.microsoft.com/office/powerpoint/2010/main" val="4071377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246D7BA-1674-0C65-570A-0AA6AD05B0D6}"/>
              </a:ext>
            </a:extLst>
          </p:cNvPr>
          <p:cNvSpPr/>
          <p:nvPr/>
        </p:nvSpPr>
        <p:spPr>
          <a:xfrm>
            <a:off x="16565" y="0"/>
            <a:ext cx="18288000" cy="10318474"/>
          </a:xfrm>
          <a:prstGeom prst="rect">
            <a:avLst/>
          </a:prstGeom>
          <a:solidFill>
            <a:schemeClr val="tx1"/>
          </a:solidFill>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AU"/>
          </a:p>
        </p:txBody>
      </p:sp>
      <p:pic>
        <p:nvPicPr>
          <p:cNvPr id="5" name="Picture 4">
            <a:extLst>
              <a:ext uri="{FF2B5EF4-FFF2-40B4-BE49-F238E27FC236}">
                <a16:creationId xmlns:a16="http://schemas.microsoft.com/office/drawing/2014/main" id="{CD9CB7E8-8059-49F5-A9D5-1F3FE6764E92}"/>
              </a:ext>
            </a:extLst>
          </p:cNvPr>
          <p:cNvPicPr>
            <a:picLocks noChangeAspect="1"/>
          </p:cNvPicPr>
          <p:nvPr/>
        </p:nvPicPr>
        <p:blipFill>
          <a:blip r:embed="rId3"/>
          <a:stretch>
            <a:fillRect/>
          </a:stretch>
        </p:blipFill>
        <p:spPr>
          <a:xfrm>
            <a:off x="1447800" y="0"/>
            <a:ext cx="15468600" cy="10312400"/>
          </a:xfrm>
          <a:prstGeom prst="rect">
            <a:avLst/>
          </a:prstGeom>
        </p:spPr>
      </p:pic>
    </p:spTree>
    <p:extLst>
      <p:ext uri="{BB962C8B-B14F-4D97-AF65-F5344CB8AC3E}">
        <p14:creationId xmlns:p14="http://schemas.microsoft.com/office/powerpoint/2010/main" val="77236757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911C5BD-DC46-A23C-8883-A634156D889F}"/>
              </a:ext>
            </a:extLst>
          </p:cNvPr>
          <p:cNvSpPr/>
          <p:nvPr/>
        </p:nvSpPr>
        <p:spPr>
          <a:xfrm>
            <a:off x="-152400" y="3532085"/>
            <a:ext cx="18440400" cy="6293911"/>
          </a:xfrm>
          <a:prstGeom prst="rect">
            <a:avLst/>
          </a:prstGeom>
          <a:solidFill>
            <a:srgbClr val="00B050"/>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solidFill>
                <a:srgbClr val="92D050"/>
              </a:solidFill>
            </a:endParaRPr>
          </a:p>
        </p:txBody>
      </p:sp>
      <p:sp>
        <p:nvSpPr>
          <p:cNvPr id="4" name="Freeform 2">
            <a:extLst>
              <a:ext uri="{FF2B5EF4-FFF2-40B4-BE49-F238E27FC236}">
                <a16:creationId xmlns:a16="http://schemas.microsoft.com/office/drawing/2014/main" id="{DCF2DCB8-AB14-B8CE-B32F-C3CF12D8F570}"/>
              </a:ext>
            </a:extLst>
          </p:cNvPr>
          <p:cNvSpPr/>
          <p:nvPr/>
        </p:nvSpPr>
        <p:spPr>
          <a:xfrm>
            <a:off x="1028700" y="1028700"/>
            <a:ext cx="7285800" cy="1616506"/>
          </a:xfrm>
          <a:custGeom>
            <a:avLst/>
            <a:gdLst/>
            <a:ahLst/>
            <a:cxnLst/>
            <a:rect l="l" t="t" r="r" b="b"/>
            <a:pathLst>
              <a:path w="7285800" h="1616506">
                <a:moveTo>
                  <a:pt x="0" y="0"/>
                </a:moveTo>
                <a:lnTo>
                  <a:pt x="7285800" y="0"/>
                </a:lnTo>
                <a:lnTo>
                  <a:pt x="7285800" y="1616506"/>
                </a:lnTo>
                <a:lnTo>
                  <a:pt x="0" y="1616506"/>
                </a:lnTo>
                <a:lnTo>
                  <a:pt x="0" y="0"/>
                </a:lnTo>
                <a:close/>
              </a:path>
            </a:pathLst>
          </a:custGeom>
          <a:solidFill>
            <a:srgbClr val="00B050"/>
          </a:solidFill>
        </p:spPr>
        <p:txBody>
          <a:bodyPr/>
          <a:lstStyle/>
          <a:p>
            <a:endParaRPr lang="en-AU" dirty="0"/>
          </a:p>
        </p:txBody>
      </p:sp>
      <p:sp>
        <p:nvSpPr>
          <p:cNvPr id="7" name="TextBox 6">
            <a:extLst>
              <a:ext uri="{FF2B5EF4-FFF2-40B4-BE49-F238E27FC236}">
                <a16:creationId xmlns:a16="http://schemas.microsoft.com/office/drawing/2014/main" id="{77F66FD0-836A-7A0E-F698-9B1EEA4FE884}"/>
              </a:ext>
            </a:extLst>
          </p:cNvPr>
          <p:cNvSpPr txBox="1"/>
          <p:nvPr/>
        </p:nvSpPr>
        <p:spPr>
          <a:xfrm>
            <a:off x="1136374" y="1175233"/>
            <a:ext cx="1143000" cy="1323439"/>
          </a:xfrm>
          <a:prstGeom prst="rect">
            <a:avLst/>
          </a:prstGeom>
          <a:noFill/>
        </p:spPr>
        <p:txBody>
          <a:bodyPr wrap="square" rtlCol="0">
            <a:spAutoFit/>
          </a:bodyPr>
          <a:lstStyle/>
          <a:p>
            <a:pPr algn="ctr"/>
            <a:r>
              <a:rPr lang="en-US" sz="4000" b="1" dirty="0">
                <a:solidFill>
                  <a:schemeClr val="bg1"/>
                </a:solidFill>
              </a:rPr>
              <a:t>Step 3</a:t>
            </a:r>
            <a:endParaRPr lang="en-AU" sz="4000" b="1" dirty="0">
              <a:solidFill>
                <a:schemeClr val="bg1"/>
              </a:solidFill>
            </a:endParaRPr>
          </a:p>
        </p:txBody>
      </p:sp>
      <p:sp>
        <p:nvSpPr>
          <p:cNvPr id="8" name="TextBox 7">
            <a:extLst>
              <a:ext uri="{FF2B5EF4-FFF2-40B4-BE49-F238E27FC236}">
                <a16:creationId xmlns:a16="http://schemas.microsoft.com/office/drawing/2014/main" id="{800F2986-34B4-7F69-C4C1-07123A9DE617}"/>
              </a:ext>
            </a:extLst>
          </p:cNvPr>
          <p:cNvSpPr txBox="1"/>
          <p:nvPr/>
        </p:nvSpPr>
        <p:spPr>
          <a:xfrm>
            <a:off x="2387048" y="1375287"/>
            <a:ext cx="6477000" cy="923330"/>
          </a:xfrm>
          <a:prstGeom prst="rect">
            <a:avLst/>
          </a:prstGeom>
          <a:noFill/>
        </p:spPr>
        <p:txBody>
          <a:bodyPr wrap="square" rtlCol="0">
            <a:spAutoFit/>
          </a:bodyPr>
          <a:lstStyle/>
          <a:p>
            <a:r>
              <a:rPr lang="en-US" sz="5400" b="1" dirty="0">
                <a:solidFill>
                  <a:schemeClr val="bg1"/>
                </a:solidFill>
              </a:rPr>
              <a:t>SHARE AND LISTEN</a:t>
            </a:r>
            <a:endParaRPr lang="en-AU" sz="5400" b="1" dirty="0">
              <a:solidFill>
                <a:schemeClr val="bg1"/>
              </a:solidFill>
            </a:endParaRPr>
          </a:p>
        </p:txBody>
      </p:sp>
      <p:pic>
        <p:nvPicPr>
          <p:cNvPr id="3" name="Picture 2">
            <a:extLst>
              <a:ext uri="{FF2B5EF4-FFF2-40B4-BE49-F238E27FC236}">
                <a16:creationId xmlns:a16="http://schemas.microsoft.com/office/drawing/2014/main" id="{80EC15A5-F28E-76FA-15E8-80EAF79F21D9}"/>
              </a:ext>
            </a:extLst>
          </p:cNvPr>
          <p:cNvPicPr>
            <a:picLocks noChangeAspect="1"/>
          </p:cNvPicPr>
          <p:nvPr/>
        </p:nvPicPr>
        <p:blipFill>
          <a:blip r:embed="rId2"/>
          <a:stretch>
            <a:fillRect/>
          </a:stretch>
        </p:blipFill>
        <p:spPr>
          <a:xfrm>
            <a:off x="14401800" y="0"/>
            <a:ext cx="5978404" cy="10309058"/>
          </a:xfrm>
          <a:prstGeom prst="rect">
            <a:avLst/>
          </a:prstGeom>
        </p:spPr>
      </p:pic>
      <p:pic>
        <p:nvPicPr>
          <p:cNvPr id="5" name="Picture 4">
            <a:extLst>
              <a:ext uri="{FF2B5EF4-FFF2-40B4-BE49-F238E27FC236}">
                <a16:creationId xmlns:a16="http://schemas.microsoft.com/office/drawing/2014/main" id="{90D97F2C-04FA-3409-B2C4-DB545C30FDAC}"/>
              </a:ext>
            </a:extLst>
          </p:cNvPr>
          <p:cNvPicPr>
            <a:picLocks noChangeAspect="1"/>
          </p:cNvPicPr>
          <p:nvPr/>
        </p:nvPicPr>
        <p:blipFill rotWithShape="1">
          <a:blip r:embed="rId3"/>
          <a:srcRect l="11726" t="23206" r="10879" b="30384"/>
          <a:stretch/>
        </p:blipFill>
        <p:spPr>
          <a:xfrm>
            <a:off x="12888443" y="22058"/>
            <a:ext cx="3189757" cy="1353229"/>
          </a:xfrm>
          <a:prstGeom prst="rect">
            <a:avLst/>
          </a:prstGeom>
        </p:spPr>
      </p:pic>
      <p:sp>
        <p:nvSpPr>
          <p:cNvPr id="10" name="TextBox 9">
            <a:extLst>
              <a:ext uri="{FF2B5EF4-FFF2-40B4-BE49-F238E27FC236}">
                <a16:creationId xmlns:a16="http://schemas.microsoft.com/office/drawing/2014/main" id="{96C0665F-3644-2568-D167-7BC1F1BDCF51}"/>
              </a:ext>
            </a:extLst>
          </p:cNvPr>
          <p:cNvSpPr txBox="1"/>
          <p:nvPr/>
        </p:nvSpPr>
        <p:spPr>
          <a:xfrm>
            <a:off x="770868" y="3831151"/>
            <a:ext cx="15612131" cy="5994846"/>
          </a:xfrm>
          <a:prstGeom prst="rect">
            <a:avLst/>
          </a:prstGeom>
          <a:noFill/>
        </p:spPr>
        <p:txBody>
          <a:bodyPr wrap="square" rtlCol="0">
            <a:spAutoFit/>
          </a:bodyPr>
          <a:lstStyle/>
          <a:p>
            <a:pPr>
              <a:lnSpc>
                <a:spcPct val="115000"/>
              </a:lnSpc>
              <a:spcAft>
                <a:spcPts val="800"/>
              </a:spcAft>
            </a:pPr>
            <a:r>
              <a:rPr lang="en-AU" sz="4800" b="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QUESTION 4: The data highlights an increasing demand and stress on community members due to high living costs and housing distress. How can the Church’s pastoral mission be adapted to address these challenges? What specific pastoral initiatives can the Church implement to support individuals and families facing financial hardship? </a:t>
            </a:r>
            <a:r>
              <a:rPr lang="en-US" sz="4800" b="1" dirty="0">
                <a:solidFill>
                  <a:schemeClr val="bg1"/>
                </a:solidFill>
                <a:effectLst/>
                <a:latin typeface="Calibri" panose="020F0502020204030204" pitchFamily="34" charset="0"/>
                <a:ea typeface="Aptos" panose="020B0004020202020204" pitchFamily="34" charset="0"/>
                <a:cs typeface="Times New Roman" panose="02020603050405020304" pitchFamily="18" charset="0"/>
              </a:rPr>
              <a:t>What areas for outreach may need to be thought through and considered?</a:t>
            </a:r>
            <a:endParaRPr lang="en-AU" sz="4800" dirty="0">
              <a:solidFill>
                <a:schemeClr val="bg1"/>
              </a:solidFill>
              <a:effectLst/>
              <a:latin typeface="Aptos" panose="020B0004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5998694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66539D4-D43B-E38E-2767-0CF268319EEB}"/>
              </a:ext>
            </a:extLst>
          </p:cNvPr>
          <p:cNvPicPr>
            <a:picLocks noChangeAspect="1"/>
          </p:cNvPicPr>
          <p:nvPr/>
        </p:nvPicPr>
        <p:blipFill>
          <a:blip r:embed="rId4"/>
          <a:stretch>
            <a:fillRect/>
          </a:stretch>
        </p:blipFill>
        <p:spPr>
          <a:xfrm rot="10800000">
            <a:off x="-1981200" y="0"/>
            <a:ext cx="5961715" cy="10287000"/>
          </a:xfrm>
          <a:prstGeom prst="rect">
            <a:avLst/>
          </a:prstGeom>
        </p:spPr>
      </p:pic>
      <p:pic>
        <p:nvPicPr>
          <p:cNvPr id="7" name="Picture 6">
            <a:extLst>
              <a:ext uri="{FF2B5EF4-FFF2-40B4-BE49-F238E27FC236}">
                <a16:creationId xmlns:a16="http://schemas.microsoft.com/office/drawing/2014/main" id="{905429BD-72A8-489D-C41A-ED26FD0F9EA5}"/>
              </a:ext>
            </a:extLst>
          </p:cNvPr>
          <p:cNvPicPr>
            <a:picLocks noChangeAspect="1"/>
          </p:cNvPicPr>
          <p:nvPr/>
        </p:nvPicPr>
        <p:blipFill>
          <a:blip r:embed="rId5"/>
          <a:stretch>
            <a:fillRect/>
          </a:stretch>
        </p:blipFill>
        <p:spPr>
          <a:xfrm>
            <a:off x="1186992" y="107741"/>
            <a:ext cx="5340559" cy="5340559"/>
          </a:xfrm>
          <a:prstGeom prst="rect">
            <a:avLst/>
          </a:prstGeom>
        </p:spPr>
      </p:pic>
      <p:sp>
        <p:nvSpPr>
          <p:cNvPr id="9" name="TextBox 8">
            <a:extLst>
              <a:ext uri="{FF2B5EF4-FFF2-40B4-BE49-F238E27FC236}">
                <a16:creationId xmlns:a16="http://schemas.microsoft.com/office/drawing/2014/main" id="{E814CD39-4F2C-0307-6BFA-0E7EC33B5D09}"/>
              </a:ext>
            </a:extLst>
          </p:cNvPr>
          <p:cNvSpPr txBox="1"/>
          <p:nvPr/>
        </p:nvSpPr>
        <p:spPr>
          <a:xfrm>
            <a:off x="2133600" y="1091917"/>
            <a:ext cx="3447344" cy="1079783"/>
          </a:xfrm>
          <a:prstGeom prst="rect">
            <a:avLst/>
          </a:prstGeom>
          <a:noFill/>
        </p:spPr>
        <p:txBody>
          <a:bodyPr wrap="square">
            <a:spAutoFit/>
          </a:bodyPr>
          <a:lstStyle/>
          <a:p>
            <a:pPr algn="ctr">
              <a:lnSpc>
                <a:spcPts val="7699"/>
              </a:lnSpc>
            </a:pPr>
            <a:r>
              <a:rPr lang="en-US" sz="7200" dirty="0">
                <a:solidFill>
                  <a:srgbClr val="FAD02C"/>
                </a:solidFill>
                <a:latin typeface="Anton"/>
                <a:ea typeface="Anton"/>
                <a:cs typeface="Anton"/>
                <a:sym typeface="Anton"/>
              </a:rPr>
              <a:t>Round 1</a:t>
            </a:r>
          </a:p>
        </p:txBody>
      </p:sp>
      <p:sp>
        <p:nvSpPr>
          <p:cNvPr id="11" name="TextBox 10">
            <a:extLst>
              <a:ext uri="{FF2B5EF4-FFF2-40B4-BE49-F238E27FC236}">
                <a16:creationId xmlns:a16="http://schemas.microsoft.com/office/drawing/2014/main" id="{E5419190-B07E-BA3C-42D0-664B6CABD001}"/>
              </a:ext>
            </a:extLst>
          </p:cNvPr>
          <p:cNvSpPr txBox="1"/>
          <p:nvPr/>
        </p:nvSpPr>
        <p:spPr>
          <a:xfrm>
            <a:off x="1548984" y="1976134"/>
            <a:ext cx="4616573" cy="2567882"/>
          </a:xfrm>
          <a:prstGeom prst="rect">
            <a:avLst/>
          </a:prstGeom>
          <a:noFill/>
        </p:spPr>
        <p:txBody>
          <a:bodyPr wrap="square">
            <a:spAutoFit/>
          </a:bodyPr>
          <a:lstStyle/>
          <a:p>
            <a:pPr algn="ctr">
              <a:lnSpc>
                <a:spcPts val="6359"/>
              </a:lnSpc>
            </a:pPr>
            <a:r>
              <a:rPr lang="en-US" sz="6600" b="1" dirty="0">
                <a:solidFill>
                  <a:srgbClr val="FEFEFE"/>
                </a:solidFill>
                <a:latin typeface="Canva Sans Bold"/>
                <a:ea typeface="Canva Sans Bold"/>
                <a:cs typeface="Canva Sans Bold"/>
                <a:sym typeface="Canva Sans Bold"/>
              </a:rPr>
              <a:t>What have</a:t>
            </a:r>
            <a:r>
              <a:rPr lang="en-US" sz="6600" b="1" dirty="0">
                <a:solidFill>
                  <a:srgbClr val="000000"/>
                </a:solidFill>
                <a:latin typeface="Canva Sans Bold"/>
                <a:ea typeface="Canva Sans Bold"/>
                <a:cs typeface="Canva Sans Bold"/>
                <a:sym typeface="Canva Sans Bold"/>
              </a:rPr>
              <a:t> </a:t>
            </a:r>
          </a:p>
          <a:p>
            <a:pPr algn="ctr">
              <a:lnSpc>
                <a:spcPts val="6359"/>
              </a:lnSpc>
            </a:pPr>
            <a:r>
              <a:rPr lang="en-US" sz="6600" b="1" dirty="0">
                <a:solidFill>
                  <a:srgbClr val="004AAD"/>
                </a:solidFill>
                <a:latin typeface="Canva Sans Bold"/>
                <a:ea typeface="Canva Sans Bold"/>
                <a:cs typeface="Canva Sans Bold"/>
                <a:sym typeface="Canva Sans Bold"/>
              </a:rPr>
              <a:t>I </a:t>
            </a:r>
          </a:p>
          <a:p>
            <a:pPr algn="ctr">
              <a:lnSpc>
                <a:spcPts val="6359"/>
              </a:lnSpc>
            </a:pPr>
            <a:r>
              <a:rPr lang="en-US" sz="6000" b="1" dirty="0">
                <a:solidFill>
                  <a:srgbClr val="FEFEFE"/>
                </a:solidFill>
                <a:latin typeface="Canva Sans Bold"/>
                <a:ea typeface="Canva Sans Bold"/>
                <a:cs typeface="Canva Sans Bold"/>
                <a:sym typeface="Canva Sans Bold"/>
              </a:rPr>
              <a:t>discerned</a:t>
            </a:r>
            <a:r>
              <a:rPr lang="en-US" sz="6600" b="1" dirty="0">
                <a:solidFill>
                  <a:srgbClr val="FEFEFE"/>
                </a:solidFill>
                <a:latin typeface="Canva Sans Bold"/>
                <a:ea typeface="Canva Sans Bold"/>
                <a:cs typeface="Canva Sans Bold"/>
                <a:sym typeface="Canva Sans Bold"/>
              </a:rPr>
              <a:t>?</a:t>
            </a:r>
          </a:p>
        </p:txBody>
      </p:sp>
      <p:sp>
        <p:nvSpPr>
          <p:cNvPr id="12" name="TextBox 11">
            <a:extLst>
              <a:ext uri="{FF2B5EF4-FFF2-40B4-BE49-F238E27FC236}">
                <a16:creationId xmlns:a16="http://schemas.microsoft.com/office/drawing/2014/main" id="{F548F6CA-EB72-7C21-6DDE-0C10E2CB7055}"/>
              </a:ext>
            </a:extLst>
          </p:cNvPr>
          <p:cNvSpPr txBox="1"/>
          <p:nvPr/>
        </p:nvSpPr>
        <p:spPr>
          <a:xfrm>
            <a:off x="7772400" y="2974356"/>
            <a:ext cx="9373274" cy="1569660"/>
          </a:xfrm>
          <a:prstGeom prst="rect">
            <a:avLst/>
          </a:prstGeom>
          <a:noFill/>
        </p:spPr>
        <p:txBody>
          <a:bodyPr wrap="square" rtlCol="0">
            <a:spAutoFit/>
          </a:bodyPr>
          <a:lstStyle/>
          <a:p>
            <a:r>
              <a:rPr lang="en-US" sz="9600" b="1" dirty="0">
                <a:solidFill>
                  <a:srgbClr val="00B050"/>
                </a:solidFill>
              </a:rPr>
              <a:t>TIME REMAINING</a:t>
            </a:r>
            <a:endParaRPr lang="en-AU" sz="9600" b="1" dirty="0">
              <a:solidFill>
                <a:srgbClr val="00B050"/>
              </a:solidFill>
            </a:endParaRPr>
          </a:p>
        </p:txBody>
      </p:sp>
      <p:pic>
        <p:nvPicPr>
          <p:cNvPr id="4" name="Online Media 3" title="5 MINUTE TIMER - COUNTDOWN TIMER (MINIMAL)">
            <a:hlinkClick r:id="" action="ppaction://media"/>
            <a:extLst>
              <a:ext uri="{FF2B5EF4-FFF2-40B4-BE49-F238E27FC236}">
                <a16:creationId xmlns:a16="http://schemas.microsoft.com/office/drawing/2014/main" id="{F194A1B9-C023-72A6-309D-656FF14339B0}"/>
              </a:ext>
            </a:extLst>
          </p:cNvPr>
          <p:cNvPicPr>
            <a:picLocks noRot="1" noChangeAspect="1"/>
          </p:cNvPicPr>
          <p:nvPr>
            <a:videoFile r:link="rId1"/>
          </p:nvPr>
        </p:nvPicPr>
        <p:blipFill>
          <a:blip r:embed="rId6"/>
          <a:stretch>
            <a:fillRect/>
          </a:stretch>
        </p:blipFill>
        <p:spPr>
          <a:xfrm>
            <a:off x="8229600" y="4626864"/>
            <a:ext cx="8534400" cy="4821936"/>
          </a:xfrm>
          <a:prstGeom prst="rect">
            <a:avLst/>
          </a:prstGeom>
        </p:spPr>
      </p:pic>
    </p:spTree>
    <p:extLst>
      <p:ext uri="{BB962C8B-B14F-4D97-AF65-F5344CB8AC3E}">
        <p14:creationId xmlns:p14="http://schemas.microsoft.com/office/powerpoint/2010/main" val="3850553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246D7BA-1674-0C65-570A-0AA6AD05B0D6}"/>
              </a:ext>
            </a:extLst>
          </p:cNvPr>
          <p:cNvSpPr/>
          <p:nvPr/>
        </p:nvSpPr>
        <p:spPr>
          <a:xfrm>
            <a:off x="16565" y="0"/>
            <a:ext cx="18288000" cy="10318474"/>
          </a:xfrm>
          <a:prstGeom prst="rect">
            <a:avLst/>
          </a:prstGeom>
          <a:solidFill>
            <a:schemeClr val="tx1"/>
          </a:solidFill>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AU"/>
          </a:p>
        </p:txBody>
      </p:sp>
      <p:pic>
        <p:nvPicPr>
          <p:cNvPr id="5" name="Picture 4">
            <a:extLst>
              <a:ext uri="{FF2B5EF4-FFF2-40B4-BE49-F238E27FC236}">
                <a16:creationId xmlns:a16="http://schemas.microsoft.com/office/drawing/2014/main" id="{CD9CB7E8-8059-49F5-A9D5-1F3FE6764E92}"/>
              </a:ext>
            </a:extLst>
          </p:cNvPr>
          <p:cNvPicPr>
            <a:picLocks noChangeAspect="1"/>
          </p:cNvPicPr>
          <p:nvPr/>
        </p:nvPicPr>
        <p:blipFill>
          <a:blip r:embed="rId3"/>
          <a:stretch>
            <a:fillRect/>
          </a:stretch>
        </p:blipFill>
        <p:spPr>
          <a:xfrm>
            <a:off x="1447800" y="0"/>
            <a:ext cx="15468600" cy="10312400"/>
          </a:xfrm>
          <a:prstGeom prst="rect">
            <a:avLst/>
          </a:prstGeom>
        </p:spPr>
      </p:pic>
    </p:spTree>
    <p:extLst>
      <p:ext uri="{BB962C8B-B14F-4D97-AF65-F5344CB8AC3E}">
        <p14:creationId xmlns:p14="http://schemas.microsoft.com/office/powerpoint/2010/main" val="245814128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66539D4-D43B-E38E-2767-0CF268319EEB}"/>
              </a:ext>
            </a:extLst>
          </p:cNvPr>
          <p:cNvPicPr>
            <a:picLocks noChangeAspect="1"/>
          </p:cNvPicPr>
          <p:nvPr/>
        </p:nvPicPr>
        <p:blipFill>
          <a:blip r:embed="rId4"/>
          <a:stretch>
            <a:fillRect/>
          </a:stretch>
        </p:blipFill>
        <p:spPr>
          <a:xfrm rot="10800000">
            <a:off x="-1981200" y="0"/>
            <a:ext cx="5961715" cy="10287000"/>
          </a:xfrm>
          <a:prstGeom prst="rect">
            <a:avLst/>
          </a:prstGeom>
        </p:spPr>
      </p:pic>
      <p:sp>
        <p:nvSpPr>
          <p:cNvPr id="12" name="TextBox 11">
            <a:extLst>
              <a:ext uri="{FF2B5EF4-FFF2-40B4-BE49-F238E27FC236}">
                <a16:creationId xmlns:a16="http://schemas.microsoft.com/office/drawing/2014/main" id="{F548F6CA-EB72-7C21-6DDE-0C10E2CB7055}"/>
              </a:ext>
            </a:extLst>
          </p:cNvPr>
          <p:cNvSpPr txBox="1"/>
          <p:nvPr/>
        </p:nvSpPr>
        <p:spPr>
          <a:xfrm>
            <a:off x="7772400" y="2974356"/>
            <a:ext cx="9373274" cy="1569660"/>
          </a:xfrm>
          <a:prstGeom prst="rect">
            <a:avLst/>
          </a:prstGeom>
          <a:noFill/>
        </p:spPr>
        <p:txBody>
          <a:bodyPr wrap="square" rtlCol="0">
            <a:spAutoFit/>
          </a:bodyPr>
          <a:lstStyle/>
          <a:p>
            <a:r>
              <a:rPr lang="en-US" sz="9600" b="1" dirty="0">
                <a:solidFill>
                  <a:srgbClr val="F6B616"/>
                </a:solidFill>
              </a:rPr>
              <a:t>TIME REMAINING</a:t>
            </a:r>
            <a:endParaRPr lang="en-AU" sz="9600" b="1" dirty="0">
              <a:solidFill>
                <a:srgbClr val="F6B616"/>
              </a:solidFill>
            </a:endParaRPr>
          </a:p>
        </p:txBody>
      </p:sp>
      <p:pic>
        <p:nvPicPr>
          <p:cNvPr id="4" name="Online Media 3" title="5 MINUTE TIMER - COUNTDOWN TIMER (MINIMAL)">
            <a:hlinkClick r:id="" action="ppaction://media"/>
            <a:extLst>
              <a:ext uri="{FF2B5EF4-FFF2-40B4-BE49-F238E27FC236}">
                <a16:creationId xmlns:a16="http://schemas.microsoft.com/office/drawing/2014/main" id="{F3907513-BF3F-FC9F-92C6-55829F6D8D1E}"/>
              </a:ext>
            </a:extLst>
          </p:cNvPr>
          <p:cNvPicPr>
            <a:picLocks noRot="1" noChangeAspect="1"/>
          </p:cNvPicPr>
          <p:nvPr>
            <a:videoFile r:link="rId1"/>
          </p:nvPr>
        </p:nvPicPr>
        <p:blipFill>
          <a:blip r:embed="rId5"/>
          <a:stretch>
            <a:fillRect/>
          </a:stretch>
        </p:blipFill>
        <p:spPr>
          <a:xfrm>
            <a:off x="8022607" y="4721360"/>
            <a:ext cx="8991600" cy="5080254"/>
          </a:xfrm>
          <a:prstGeom prst="rect">
            <a:avLst/>
          </a:prstGeom>
        </p:spPr>
      </p:pic>
      <p:sp>
        <p:nvSpPr>
          <p:cNvPr id="5" name="Freeform 17">
            <a:extLst>
              <a:ext uri="{FF2B5EF4-FFF2-40B4-BE49-F238E27FC236}">
                <a16:creationId xmlns:a16="http://schemas.microsoft.com/office/drawing/2014/main" id="{1C80DBAA-34BA-0889-BCD9-239A228834AD}"/>
              </a:ext>
            </a:extLst>
          </p:cNvPr>
          <p:cNvSpPr/>
          <p:nvPr/>
        </p:nvSpPr>
        <p:spPr>
          <a:xfrm>
            <a:off x="1142326" y="109997"/>
            <a:ext cx="5338304" cy="5338303"/>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9B56C"/>
          </a:solidFill>
        </p:spPr>
        <p:txBody>
          <a:bodyPr/>
          <a:lstStyle/>
          <a:p>
            <a:pPr algn="ctr">
              <a:lnSpc>
                <a:spcPts val="7699"/>
              </a:lnSpc>
            </a:pPr>
            <a:endParaRPr lang="en-US" sz="7200" dirty="0">
              <a:solidFill>
                <a:srgbClr val="C9529B"/>
              </a:solidFill>
              <a:latin typeface="Anton"/>
              <a:ea typeface="Anton"/>
              <a:cs typeface="Anton"/>
              <a:sym typeface="Anton"/>
            </a:endParaRPr>
          </a:p>
        </p:txBody>
      </p:sp>
      <p:sp>
        <p:nvSpPr>
          <p:cNvPr id="10" name="TextBox 9">
            <a:extLst>
              <a:ext uri="{FF2B5EF4-FFF2-40B4-BE49-F238E27FC236}">
                <a16:creationId xmlns:a16="http://schemas.microsoft.com/office/drawing/2014/main" id="{CC8CE7F3-B2AB-067F-3DD7-FA5229908FC4}"/>
              </a:ext>
            </a:extLst>
          </p:cNvPr>
          <p:cNvSpPr txBox="1"/>
          <p:nvPr/>
        </p:nvSpPr>
        <p:spPr>
          <a:xfrm>
            <a:off x="2266016" y="876300"/>
            <a:ext cx="3429000" cy="1200329"/>
          </a:xfrm>
          <a:prstGeom prst="rect">
            <a:avLst/>
          </a:prstGeom>
          <a:noFill/>
        </p:spPr>
        <p:txBody>
          <a:bodyPr wrap="square" rtlCol="0">
            <a:spAutoFit/>
          </a:bodyPr>
          <a:lstStyle/>
          <a:p>
            <a:r>
              <a:rPr lang="en-US" sz="7200" dirty="0">
                <a:solidFill>
                  <a:srgbClr val="C9529B"/>
                </a:solidFill>
                <a:latin typeface="Anton" pitchFamily="2" charset="0"/>
              </a:rPr>
              <a:t>ROUND 2</a:t>
            </a:r>
            <a:endParaRPr lang="en-AU" sz="7200" dirty="0">
              <a:solidFill>
                <a:srgbClr val="C9529B"/>
              </a:solidFill>
              <a:latin typeface="Anton" pitchFamily="2" charset="0"/>
            </a:endParaRPr>
          </a:p>
        </p:txBody>
      </p:sp>
      <p:sp>
        <p:nvSpPr>
          <p:cNvPr id="13" name="TextBox 12">
            <a:extLst>
              <a:ext uri="{FF2B5EF4-FFF2-40B4-BE49-F238E27FC236}">
                <a16:creationId xmlns:a16="http://schemas.microsoft.com/office/drawing/2014/main" id="{EEBCCFC0-C4B4-F037-B00E-7CF9909070F4}"/>
              </a:ext>
            </a:extLst>
          </p:cNvPr>
          <p:cNvSpPr txBox="1"/>
          <p:nvPr/>
        </p:nvSpPr>
        <p:spPr>
          <a:xfrm>
            <a:off x="1480402" y="1880052"/>
            <a:ext cx="4463198" cy="3211135"/>
          </a:xfrm>
          <a:prstGeom prst="rect">
            <a:avLst/>
          </a:prstGeom>
          <a:noFill/>
        </p:spPr>
        <p:txBody>
          <a:bodyPr wrap="square" rtlCol="0">
            <a:spAutoFit/>
          </a:bodyPr>
          <a:lstStyle/>
          <a:p>
            <a:pPr algn="ctr">
              <a:lnSpc>
                <a:spcPts val="5604"/>
              </a:lnSpc>
            </a:pPr>
            <a:r>
              <a:rPr lang="en-US" sz="4400" b="1" dirty="0">
                <a:solidFill>
                  <a:srgbClr val="FEFEFE"/>
                </a:solidFill>
                <a:latin typeface="Canva Sans Bold"/>
                <a:ea typeface="Canva Sans Bold"/>
                <a:cs typeface="Canva Sans Bold"/>
                <a:sym typeface="Canva Sans Bold"/>
              </a:rPr>
              <a:t>What did I hear </a:t>
            </a:r>
          </a:p>
          <a:p>
            <a:pPr algn="ctr">
              <a:lnSpc>
                <a:spcPts val="5604"/>
              </a:lnSpc>
            </a:pPr>
            <a:r>
              <a:rPr lang="en-US" sz="4400" b="1" dirty="0">
                <a:solidFill>
                  <a:srgbClr val="004AAD"/>
                </a:solidFill>
                <a:latin typeface="Canva Sans Bold"/>
                <a:ea typeface="Canva Sans Bold"/>
                <a:cs typeface="Canva Sans Bold"/>
                <a:sym typeface="Canva Sans Bold"/>
              </a:rPr>
              <a:t>YOU </a:t>
            </a:r>
          </a:p>
          <a:p>
            <a:pPr algn="ctr">
              <a:lnSpc>
                <a:spcPts val="5604"/>
              </a:lnSpc>
            </a:pPr>
            <a:r>
              <a:rPr lang="en-US" sz="4400" b="1" dirty="0">
                <a:solidFill>
                  <a:srgbClr val="FEFEFE"/>
                </a:solidFill>
                <a:latin typeface="Canva Sans Bold"/>
                <a:ea typeface="Canva Sans Bold"/>
                <a:cs typeface="Canva Sans Bold"/>
                <a:sym typeface="Canva Sans Bold"/>
              </a:rPr>
              <a:t>say that </a:t>
            </a:r>
          </a:p>
          <a:p>
            <a:pPr algn="ctr">
              <a:lnSpc>
                <a:spcPts val="5604"/>
              </a:lnSpc>
            </a:pPr>
            <a:r>
              <a:rPr lang="en-US" sz="4400" b="1" dirty="0">
                <a:solidFill>
                  <a:srgbClr val="FEFEFE"/>
                </a:solidFill>
                <a:latin typeface="Canva Sans Bold"/>
                <a:ea typeface="Canva Sans Bold"/>
                <a:cs typeface="Canva Sans Bold"/>
                <a:sym typeface="Canva Sans Bold"/>
              </a:rPr>
              <a:t>struck me? </a:t>
            </a:r>
          </a:p>
          <a:p>
            <a:endParaRPr lang="en-AU" sz="1400" dirty="0"/>
          </a:p>
        </p:txBody>
      </p:sp>
    </p:spTree>
    <p:extLst>
      <p:ext uri="{BB962C8B-B14F-4D97-AF65-F5344CB8AC3E}">
        <p14:creationId xmlns:p14="http://schemas.microsoft.com/office/powerpoint/2010/main" val="2606422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246D7BA-1674-0C65-570A-0AA6AD05B0D6}"/>
              </a:ext>
            </a:extLst>
          </p:cNvPr>
          <p:cNvSpPr/>
          <p:nvPr/>
        </p:nvSpPr>
        <p:spPr>
          <a:xfrm>
            <a:off x="16565" y="0"/>
            <a:ext cx="18288000" cy="10318474"/>
          </a:xfrm>
          <a:prstGeom prst="rect">
            <a:avLst/>
          </a:prstGeom>
          <a:solidFill>
            <a:schemeClr val="tx1"/>
          </a:solidFill>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AU"/>
          </a:p>
        </p:txBody>
      </p:sp>
      <p:pic>
        <p:nvPicPr>
          <p:cNvPr id="5" name="Picture 4">
            <a:extLst>
              <a:ext uri="{FF2B5EF4-FFF2-40B4-BE49-F238E27FC236}">
                <a16:creationId xmlns:a16="http://schemas.microsoft.com/office/drawing/2014/main" id="{CD9CB7E8-8059-49F5-A9D5-1F3FE6764E92}"/>
              </a:ext>
            </a:extLst>
          </p:cNvPr>
          <p:cNvPicPr>
            <a:picLocks noChangeAspect="1"/>
          </p:cNvPicPr>
          <p:nvPr/>
        </p:nvPicPr>
        <p:blipFill>
          <a:blip r:embed="rId3"/>
          <a:stretch>
            <a:fillRect/>
          </a:stretch>
        </p:blipFill>
        <p:spPr>
          <a:xfrm>
            <a:off x="1447800" y="0"/>
            <a:ext cx="15468600" cy="10312400"/>
          </a:xfrm>
          <a:prstGeom prst="rect">
            <a:avLst/>
          </a:prstGeom>
        </p:spPr>
      </p:pic>
    </p:spTree>
    <p:extLst>
      <p:ext uri="{BB962C8B-B14F-4D97-AF65-F5344CB8AC3E}">
        <p14:creationId xmlns:p14="http://schemas.microsoft.com/office/powerpoint/2010/main" val="45926762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66539D4-D43B-E38E-2767-0CF268319EEB}"/>
              </a:ext>
            </a:extLst>
          </p:cNvPr>
          <p:cNvPicPr>
            <a:picLocks noChangeAspect="1"/>
          </p:cNvPicPr>
          <p:nvPr/>
        </p:nvPicPr>
        <p:blipFill>
          <a:blip r:embed="rId3"/>
          <a:stretch>
            <a:fillRect/>
          </a:stretch>
        </p:blipFill>
        <p:spPr>
          <a:xfrm rot="10800000">
            <a:off x="-1981200" y="0"/>
            <a:ext cx="5961715" cy="10287000"/>
          </a:xfrm>
          <a:prstGeom prst="rect">
            <a:avLst/>
          </a:prstGeom>
        </p:spPr>
      </p:pic>
      <p:pic>
        <p:nvPicPr>
          <p:cNvPr id="3" name="Online Media 2" title="10 MINUTE TIMER - COUNTDOWN TIMER (MINIMAL)">
            <a:hlinkClick r:id="" action="ppaction://media"/>
            <a:extLst>
              <a:ext uri="{FF2B5EF4-FFF2-40B4-BE49-F238E27FC236}">
                <a16:creationId xmlns:a16="http://schemas.microsoft.com/office/drawing/2014/main" id="{25290971-1D64-7D91-D7D6-8421934B5CB5}"/>
              </a:ext>
            </a:extLst>
          </p:cNvPr>
          <p:cNvPicPr>
            <a:picLocks noRot="1" noChangeAspect="1"/>
          </p:cNvPicPr>
          <p:nvPr>
            <a:videoFile r:link="rId1"/>
          </p:nvPr>
        </p:nvPicPr>
        <p:blipFill>
          <a:blip r:embed="rId4"/>
          <a:stretch>
            <a:fillRect/>
          </a:stretch>
        </p:blipFill>
        <p:spPr>
          <a:xfrm>
            <a:off x="7772400" y="4457700"/>
            <a:ext cx="9373274" cy="5295900"/>
          </a:xfrm>
          <a:prstGeom prst="rect">
            <a:avLst/>
          </a:prstGeom>
        </p:spPr>
      </p:pic>
      <p:sp>
        <p:nvSpPr>
          <p:cNvPr id="9" name="TextBox 8">
            <a:extLst>
              <a:ext uri="{FF2B5EF4-FFF2-40B4-BE49-F238E27FC236}">
                <a16:creationId xmlns:a16="http://schemas.microsoft.com/office/drawing/2014/main" id="{E814CD39-4F2C-0307-6BFA-0E7EC33B5D09}"/>
              </a:ext>
            </a:extLst>
          </p:cNvPr>
          <p:cNvSpPr txBox="1"/>
          <p:nvPr/>
        </p:nvSpPr>
        <p:spPr>
          <a:xfrm>
            <a:off x="2133600" y="1091917"/>
            <a:ext cx="3447344" cy="1079783"/>
          </a:xfrm>
          <a:prstGeom prst="rect">
            <a:avLst/>
          </a:prstGeom>
          <a:noFill/>
        </p:spPr>
        <p:txBody>
          <a:bodyPr wrap="square">
            <a:spAutoFit/>
          </a:bodyPr>
          <a:lstStyle/>
          <a:p>
            <a:pPr algn="ctr">
              <a:lnSpc>
                <a:spcPts val="7699"/>
              </a:lnSpc>
            </a:pPr>
            <a:r>
              <a:rPr lang="en-US" sz="7200" dirty="0">
                <a:solidFill>
                  <a:srgbClr val="FAD02C"/>
                </a:solidFill>
                <a:latin typeface="Anton"/>
                <a:ea typeface="Anton"/>
                <a:cs typeface="Anton"/>
                <a:sym typeface="Anton"/>
              </a:rPr>
              <a:t>Round 3</a:t>
            </a:r>
          </a:p>
        </p:txBody>
      </p:sp>
      <p:sp>
        <p:nvSpPr>
          <p:cNvPr id="11" name="TextBox 10">
            <a:extLst>
              <a:ext uri="{FF2B5EF4-FFF2-40B4-BE49-F238E27FC236}">
                <a16:creationId xmlns:a16="http://schemas.microsoft.com/office/drawing/2014/main" id="{E5419190-B07E-BA3C-42D0-664B6CABD001}"/>
              </a:ext>
            </a:extLst>
          </p:cNvPr>
          <p:cNvSpPr txBox="1"/>
          <p:nvPr/>
        </p:nvSpPr>
        <p:spPr>
          <a:xfrm>
            <a:off x="1548984" y="1976134"/>
            <a:ext cx="4616573" cy="2567882"/>
          </a:xfrm>
          <a:prstGeom prst="rect">
            <a:avLst/>
          </a:prstGeom>
          <a:noFill/>
        </p:spPr>
        <p:txBody>
          <a:bodyPr wrap="square">
            <a:spAutoFit/>
          </a:bodyPr>
          <a:lstStyle/>
          <a:p>
            <a:pPr algn="ctr">
              <a:lnSpc>
                <a:spcPts val="6359"/>
              </a:lnSpc>
            </a:pPr>
            <a:r>
              <a:rPr lang="en-US" sz="6600" b="1" dirty="0">
                <a:solidFill>
                  <a:srgbClr val="FEFEFE"/>
                </a:solidFill>
                <a:latin typeface="Canva Sans Bold"/>
                <a:ea typeface="Canva Sans Bold"/>
                <a:cs typeface="Canva Sans Bold"/>
                <a:sym typeface="Canva Sans Bold"/>
              </a:rPr>
              <a:t>What have</a:t>
            </a:r>
            <a:r>
              <a:rPr lang="en-US" sz="6600" b="1" dirty="0">
                <a:solidFill>
                  <a:srgbClr val="000000"/>
                </a:solidFill>
                <a:latin typeface="Canva Sans Bold"/>
                <a:ea typeface="Canva Sans Bold"/>
                <a:cs typeface="Canva Sans Bold"/>
                <a:sym typeface="Canva Sans Bold"/>
              </a:rPr>
              <a:t> </a:t>
            </a:r>
          </a:p>
          <a:p>
            <a:pPr algn="ctr">
              <a:lnSpc>
                <a:spcPts val="6359"/>
              </a:lnSpc>
            </a:pPr>
            <a:r>
              <a:rPr lang="en-US" sz="6600" b="1" dirty="0">
                <a:solidFill>
                  <a:srgbClr val="004AAD"/>
                </a:solidFill>
                <a:latin typeface="Canva Sans Bold"/>
                <a:ea typeface="Canva Sans Bold"/>
                <a:cs typeface="Canva Sans Bold"/>
                <a:sym typeface="Canva Sans Bold"/>
              </a:rPr>
              <a:t>I </a:t>
            </a:r>
          </a:p>
          <a:p>
            <a:pPr algn="ctr">
              <a:lnSpc>
                <a:spcPts val="6359"/>
              </a:lnSpc>
            </a:pPr>
            <a:r>
              <a:rPr lang="en-US" sz="6000" b="1" dirty="0">
                <a:solidFill>
                  <a:srgbClr val="FEFEFE"/>
                </a:solidFill>
                <a:latin typeface="Canva Sans Bold"/>
                <a:ea typeface="Canva Sans Bold"/>
                <a:cs typeface="Canva Sans Bold"/>
                <a:sym typeface="Canva Sans Bold"/>
              </a:rPr>
              <a:t>discerned</a:t>
            </a:r>
            <a:r>
              <a:rPr lang="en-US" sz="6600" b="1" dirty="0">
                <a:solidFill>
                  <a:srgbClr val="FEFEFE"/>
                </a:solidFill>
                <a:latin typeface="Canva Sans Bold"/>
                <a:ea typeface="Canva Sans Bold"/>
                <a:cs typeface="Canva Sans Bold"/>
                <a:sym typeface="Canva Sans Bold"/>
              </a:rPr>
              <a:t>?</a:t>
            </a:r>
          </a:p>
        </p:txBody>
      </p:sp>
      <p:sp>
        <p:nvSpPr>
          <p:cNvPr id="12" name="TextBox 11">
            <a:extLst>
              <a:ext uri="{FF2B5EF4-FFF2-40B4-BE49-F238E27FC236}">
                <a16:creationId xmlns:a16="http://schemas.microsoft.com/office/drawing/2014/main" id="{F548F6CA-EB72-7C21-6DDE-0C10E2CB7055}"/>
              </a:ext>
            </a:extLst>
          </p:cNvPr>
          <p:cNvSpPr txBox="1"/>
          <p:nvPr/>
        </p:nvSpPr>
        <p:spPr>
          <a:xfrm>
            <a:off x="7772400" y="2974356"/>
            <a:ext cx="9373274" cy="1569660"/>
          </a:xfrm>
          <a:prstGeom prst="rect">
            <a:avLst/>
          </a:prstGeom>
          <a:noFill/>
        </p:spPr>
        <p:txBody>
          <a:bodyPr wrap="square" rtlCol="0">
            <a:spAutoFit/>
          </a:bodyPr>
          <a:lstStyle/>
          <a:p>
            <a:r>
              <a:rPr lang="en-US" sz="9600" b="1" dirty="0">
                <a:solidFill>
                  <a:srgbClr val="C9529B"/>
                </a:solidFill>
              </a:rPr>
              <a:t>TIME REMAINING</a:t>
            </a:r>
            <a:endParaRPr lang="en-AU" sz="9600" b="1" dirty="0">
              <a:solidFill>
                <a:srgbClr val="C9529B"/>
              </a:solidFill>
            </a:endParaRPr>
          </a:p>
        </p:txBody>
      </p:sp>
      <p:pic>
        <p:nvPicPr>
          <p:cNvPr id="4" name="Picture 3">
            <a:extLst>
              <a:ext uri="{FF2B5EF4-FFF2-40B4-BE49-F238E27FC236}">
                <a16:creationId xmlns:a16="http://schemas.microsoft.com/office/drawing/2014/main" id="{757E0D61-51F9-A45C-0037-FFFE9B75248C}"/>
              </a:ext>
            </a:extLst>
          </p:cNvPr>
          <p:cNvPicPr>
            <a:picLocks noChangeAspect="1"/>
          </p:cNvPicPr>
          <p:nvPr/>
        </p:nvPicPr>
        <p:blipFill>
          <a:blip r:embed="rId5"/>
          <a:stretch>
            <a:fillRect/>
          </a:stretch>
        </p:blipFill>
        <p:spPr>
          <a:xfrm>
            <a:off x="1142326" y="31541"/>
            <a:ext cx="5340559" cy="5340559"/>
          </a:xfrm>
          <a:prstGeom prst="rect">
            <a:avLst/>
          </a:prstGeom>
        </p:spPr>
      </p:pic>
      <p:sp>
        <p:nvSpPr>
          <p:cNvPr id="6" name="TextBox 5">
            <a:extLst>
              <a:ext uri="{FF2B5EF4-FFF2-40B4-BE49-F238E27FC236}">
                <a16:creationId xmlns:a16="http://schemas.microsoft.com/office/drawing/2014/main" id="{6BB76892-8608-8309-FC09-4487A29C16C1}"/>
              </a:ext>
            </a:extLst>
          </p:cNvPr>
          <p:cNvSpPr txBox="1"/>
          <p:nvPr/>
        </p:nvSpPr>
        <p:spPr>
          <a:xfrm>
            <a:off x="2152206" y="775805"/>
            <a:ext cx="3410127" cy="1200329"/>
          </a:xfrm>
          <a:prstGeom prst="rect">
            <a:avLst/>
          </a:prstGeom>
          <a:noFill/>
        </p:spPr>
        <p:txBody>
          <a:bodyPr wrap="square">
            <a:spAutoFit/>
          </a:bodyPr>
          <a:lstStyle/>
          <a:p>
            <a:r>
              <a:rPr lang="en-US" sz="7200" dirty="0">
                <a:solidFill>
                  <a:srgbClr val="00B050"/>
                </a:solidFill>
                <a:latin typeface="Anton" pitchFamily="2" charset="0"/>
              </a:rPr>
              <a:t>ROUND 3</a:t>
            </a:r>
            <a:endParaRPr lang="en-AU" sz="7200" dirty="0">
              <a:solidFill>
                <a:srgbClr val="00B050"/>
              </a:solidFill>
              <a:latin typeface="Anton" pitchFamily="2" charset="0"/>
            </a:endParaRPr>
          </a:p>
        </p:txBody>
      </p:sp>
      <p:sp>
        <p:nvSpPr>
          <p:cNvPr id="8" name="TextBox 7">
            <a:extLst>
              <a:ext uri="{FF2B5EF4-FFF2-40B4-BE49-F238E27FC236}">
                <a16:creationId xmlns:a16="http://schemas.microsoft.com/office/drawing/2014/main" id="{FEE151BC-E0A3-E06F-635B-3DA05026EA97}"/>
              </a:ext>
            </a:extLst>
          </p:cNvPr>
          <p:cNvSpPr txBox="1"/>
          <p:nvPr/>
        </p:nvSpPr>
        <p:spPr>
          <a:xfrm>
            <a:off x="1846916" y="1624400"/>
            <a:ext cx="3886200" cy="3960058"/>
          </a:xfrm>
          <a:prstGeom prst="rect">
            <a:avLst/>
          </a:prstGeom>
          <a:noFill/>
        </p:spPr>
        <p:txBody>
          <a:bodyPr wrap="square" rtlCol="0">
            <a:spAutoFit/>
          </a:bodyPr>
          <a:lstStyle/>
          <a:p>
            <a:pPr algn="ctr">
              <a:lnSpc>
                <a:spcPts val="5604"/>
              </a:lnSpc>
            </a:pPr>
            <a:r>
              <a:rPr lang="en-US" sz="3600" b="1" dirty="0">
                <a:solidFill>
                  <a:srgbClr val="FEFEFE"/>
                </a:solidFill>
                <a:latin typeface="Canva Sans Bold"/>
                <a:ea typeface="Canva Sans Bold"/>
                <a:cs typeface="Canva Sans Bold"/>
                <a:sym typeface="Canva Sans Bold"/>
              </a:rPr>
              <a:t>In what direction are </a:t>
            </a:r>
          </a:p>
          <a:p>
            <a:pPr algn="ctr">
              <a:lnSpc>
                <a:spcPts val="5604"/>
              </a:lnSpc>
            </a:pPr>
            <a:r>
              <a:rPr lang="en-US" sz="3600" b="1" dirty="0">
                <a:solidFill>
                  <a:srgbClr val="004AAD"/>
                </a:solidFill>
                <a:latin typeface="Canva Sans Bold"/>
                <a:ea typeface="Canva Sans Bold"/>
                <a:cs typeface="Canva Sans Bold"/>
                <a:sym typeface="Canva Sans Bold"/>
              </a:rPr>
              <a:t>WE </a:t>
            </a:r>
          </a:p>
          <a:p>
            <a:pPr algn="ctr">
              <a:lnSpc>
                <a:spcPts val="5604"/>
              </a:lnSpc>
            </a:pPr>
            <a:r>
              <a:rPr lang="en-US" sz="3600" b="1" dirty="0">
                <a:solidFill>
                  <a:srgbClr val="FEFEFE"/>
                </a:solidFill>
                <a:latin typeface="Canva Sans Bold"/>
                <a:ea typeface="Canva Sans Bold"/>
                <a:cs typeface="Canva Sans Bold"/>
                <a:sym typeface="Canva Sans Bold"/>
              </a:rPr>
              <a:t>being led by the Spirit? </a:t>
            </a:r>
          </a:p>
          <a:p>
            <a:endParaRPr lang="en-AU" dirty="0"/>
          </a:p>
        </p:txBody>
      </p:sp>
    </p:spTree>
    <p:extLst>
      <p:ext uri="{BB962C8B-B14F-4D97-AF65-F5344CB8AC3E}">
        <p14:creationId xmlns:p14="http://schemas.microsoft.com/office/powerpoint/2010/main" val="2249815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246D7BA-1674-0C65-570A-0AA6AD05B0D6}"/>
              </a:ext>
            </a:extLst>
          </p:cNvPr>
          <p:cNvSpPr/>
          <p:nvPr/>
        </p:nvSpPr>
        <p:spPr>
          <a:xfrm>
            <a:off x="16565" y="0"/>
            <a:ext cx="18288000" cy="10318474"/>
          </a:xfrm>
          <a:prstGeom prst="rect">
            <a:avLst/>
          </a:prstGeom>
          <a:solidFill>
            <a:schemeClr val="tx1"/>
          </a:solidFill>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AU"/>
          </a:p>
        </p:txBody>
      </p:sp>
      <p:pic>
        <p:nvPicPr>
          <p:cNvPr id="5" name="Picture 4">
            <a:extLst>
              <a:ext uri="{FF2B5EF4-FFF2-40B4-BE49-F238E27FC236}">
                <a16:creationId xmlns:a16="http://schemas.microsoft.com/office/drawing/2014/main" id="{CD9CB7E8-8059-49F5-A9D5-1F3FE6764E92}"/>
              </a:ext>
            </a:extLst>
          </p:cNvPr>
          <p:cNvPicPr>
            <a:picLocks noChangeAspect="1"/>
          </p:cNvPicPr>
          <p:nvPr/>
        </p:nvPicPr>
        <p:blipFill>
          <a:blip r:embed="rId3"/>
          <a:stretch>
            <a:fillRect/>
          </a:stretch>
        </p:blipFill>
        <p:spPr>
          <a:xfrm>
            <a:off x="1447800" y="0"/>
            <a:ext cx="15468600" cy="10312400"/>
          </a:xfrm>
          <a:prstGeom prst="rect">
            <a:avLst/>
          </a:prstGeom>
        </p:spPr>
      </p:pic>
    </p:spTree>
    <p:extLst>
      <p:ext uri="{BB962C8B-B14F-4D97-AF65-F5344CB8AC3E}">
        <p14:creationId xmlns:p14="http://schemas.microsoft.com/office/powerpoint/2010/main" val="258661803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911C5BD-DC46-A23C-8883-A634156D889F}"/>
              </a:ext>
            </a:extLst>
          </p:cNvPr>
          <p:cNvSpPr/>
          <p:nvPr/>
        </p:nvSpPr>
        <p:spPr>
          <a:xfrm>
            <a:off x="-152400" y="3532086"/>
            <a:ext cx="18440400" cy="5028826"/>
          </a:xfrm>
          <a:prstGeom prst="rect">
            <a:avLst/>
          </a:prstGeom>
          <a:solidFill>
            <a:srgbClr val="00B050"/>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solidFill>
                <a:srgbClr val="92D050"/>
              </a:solidFill>
            </a:endParaRPr>
          </a:p>
        </p:txBody>
      </p:sp>
      <p:sp>
        <p:nvSpPr>
          <p:cNvPr id="4" name="Freeform 2">
            <a:extLst>
              <a:ext uri="{FF2B5EF4-FFF2-40B4-BE49-F238E27FC236}">
                <a16:creationId xmlns:a16="http://schemas.microsoft.com/office/drawing/2014/main" id="{DCF2DCB8-AB14-B8CE-B32F-C3CF12D8F570}"/>
              </a:ext>
            </a:extLst>
          </p:cNvPr>
          <p:cNvSpPr/>
          <p:nvPr/>
        </p:nvSpPr>
        <p:spPr>
          <a:xfrm>
            <a:off x="1028700" y="1028700"/>
            <a:ext cx="7285800" cy="1616506"/>
          </a:xfrm>
          <a:custGeom>
            <a:avLst/>
            <a:gdLst/>
            <a:ahLst/>
            <a:cxnLst/>
            <a:rect l="l" t="t" r="r" b="b"/>
            <a:pathLst>
              <a:path w="7285800" h="1616506">
                <a:moveTo>
                  <a:pt x="0" y="0"/>
                </a:moveTo>
                <a:lnTo>
                  <a:pt x="7285800" y="0"/>
                </a:lnTo>
                <a:lnTo>
                  <a:pt x="7285800" y="1616506"/>
                </a:lnTo>
                <a:lnTo>
                  <a:pt x="0" y="1616506"/>
                </a:lnTo>
                <a:lnTo>
                  <a:pt x="0" y="0"/>
                </a:lnTo>
                <a:close/>
              </a:path>
            </a:pathLst>
          </a:custGeom>
          <a:solidFill>
            <a:srgbClr val="00B050"/>
          </a:solidFill>
        </p:spPr>
        <p:txBody>
          <a:bodyPr/>
          <a:lstStyle/>
          <a:p>
            <a:endParaRPr lang="en-AU" dirty="0"/>
          </a:p>
        </p:txBody>
      </p:sp>
      <p:sp>
        <p:nvSpPr>
          <p:cNvPr id="7" name="TextBox 6">
            <a:extLst>
              <a:ext uri="{FF2B5EF4-FFF2-40B4-BE49-F238E27FC236}">
                <a16:creationId xmlns:a16="http://schemas.microsoft.com/office/drawing/2014/main" id="{77F66FD0-836A-7A0E-F698-9B1EEA4FE884}"/>
              </a:ext>
            </a:extLst>
          </p:cNvPr>
          <p:cNvSpPr txBox="1"/>
          <p:nvPr/>
        </p:nvSpPr>
        <p:spPr>
          <a:xfrm>
            <a:off x="1136374" y="1175233"/>
            <a:ext cx="1143000" cy="1323439"/>
          </a:xfrm>
          <a:prstGeom prst="rect">
            <a:avLst/>
          </a:prstGeom>
          <a:noFill/>
        </p:spPr>
        <p:txBody>
          <a:bodyPr wrap="square" rtlCol="0">
            <a:spAutoFit/>
          </a:bodyPr>
          <a:lstStyle/>
          <a:p>
            <a:pPr algn="ctr"/>
            <a:r>
              <a:rPr lang="en-US" sz="4000" b="1" dirty="0">
                <a:solidFill>
                  <a:schemeClr val="bg1"/>
                </a:solidFill>
              </a:rPr>
              <a:t>Step 3</a:t>
            </a:r>
            <a:endParaRPr lang="en-AU" sz="4000" b="1" dirty="0">
              <a:solidFill>
                <a:schemeClr val="bg1"/>
              </a:solidFill>
            </a:endParaRPr>
          </a:p>
        </p:txBody>
      </p:sp>
      <p:sp>
        <p:nvSpPr>
          <p:cNvPr id="8" name="TextBox 7">
            <a:extLst>
              <a:ext uri="{FF2B5EF4-FFF2-40B4-BE49-F238E27FC236}">
                <a16:creationId xmlns:a16="http://schemas.microsoft.com/office/drawing/2014/main" id="{800F2986-34B4-7F69-C4C1-07123A9DE617}"/>
              </a:ext>
            </a:extLst>
          </p:cNvPr>
          <p:cNvSpPr txBox="1"/>
          <p:nvPr/>
        </p:nvSpPr>
        <p:spPr>
          <a:xfrm>
            <a:off x="2387048" y="1375287"/>
            <a:ext cx="6477000" cy="923330"/>
          </a:xfrm>
          <a:prstGeom prst="rect">
            <a:avLst/>
          </a:prstGeom>
          <a:noFill/>
        </p:spPr>
        <p:txBody>
          <a:bodyPr wrap="square" rtlCol="0">
            <a:spAutoFit/>
          </a:bodyPr>
          <a:lstStyle/>
          <a:p>
            <a:r>
              <a:rPr lang="en-US" sz="5400" b="1" dirty="0">
                <a:solidFill>
                  <a:schemeClr val="bg1"/>
                </a:solidFill>
              </a:rPr>
              <a:t>SHARE AND LISTEN</a:t>
            </a:r>
            <a:endParaRPr lang="en-AU" sz="5400" b="1" dirty="0">
              <a:solidFill>
                <a:schemeClr val="bg1"/>
              </a:solidFill>
            </a:endParaRPr>
          </a:p>
        </p:txBody>
      </p:sp>
      <p:pic>
        <p:nvPicPr>
          <p:cNvPr id="3" name="Picture 2">
            <a:extLst>
              <a:ext uri="{FF2B5EF4-FFF2-40B4-BE49-F238E27FC236}">
                <a16:creationId xmlns:a16="http://schemas.microsoft.com/office/drawing/2014/main" id="{80EC15A5-F28E-76FA-15E8-80EAF79F21D9}"/>
              </a:ext>
            </a:extLst>
          </p:cNvPr>
          <p:cNvPicPr>
            <a:picLocks noChangeAspect="1"/>
          </p:cNvPicPr>
          <p:nvPr/>
        </p:nvPicPr>
        <p:blipFill>
          <a:blip r:embed="rId2"/>
          <a:stretch>
            <a:fillRect/>
          </a:stretch>
        </p:blipFill>
        <p:spPr>
          <a:xfrm>
            <a:off x="14401800" y="0"/>
            <a:ext cx="5978404" cy="10309058"/>
          </a:xfrm>
          <a:prstGeom prst="rect">
            <a:avLst/>
          </a:prstGeom>
        </p:spPr>
      </p:pic>
      <p:pic>
        <p:nvPicPr>
          <p:cNvPr id="5" name="Picture 4">
            <a:extLst>
              <a:ext uri="{FF2B5EF4-FFF2-40B4-BE49-F238E27FC236}">
                <a16:creationId xmlns:a16="http://schemas.microsoft.com/office/drawing/2014/main" id="{90D97F2C-04FA-3409-B2C4-DB545C30FDAC}"/>
              </a:ext>
            </a:extLst>
          </p:cNvPr>
          <p:cNvPicPr>
            <a:picLocks noChangeAspect="1"/>
          </p:cNvPicPr>
          <p:nvPr/>
        </p:nvPicPr>
        <p:blipFill rotWithShape="1">
          <a:blip r:embed="rId3"/>
          <a:srcRect l="11726" t="23206" r="10879" b="30384"/>
          <a:stretch/>
        </p:blipFill>
        <p:spPr>
          <a:xfrm>
            <a:off x="12888443" y="22058"/>
            <a:ext cx="3189757" cy="1353229"/>
          </a:xfrm>
          <a:prstGeom prst="rect">
            <a:avLst/>
          </a:prstGeom>
        </p:spPr>
      </p:pic>
      <p:sp>
        <p:nvSpPr>
          <p:cNvPr id="10" name="TextBox 9">
            <a:extLst>
              <a:ext uri="{FF2B5EF4-FFF2-40B4-BE49-F238E27FC236}">
                <a16:creationId xmlns:a16="http://schemas.microsoft.com/office/drawing/2014/main" id="{96C0665F-3644-2568-D167-7BC1F1BDCF51}"/>
              </a:ext>
            </a:extLst>
          </p:cNvPr>
          <p:cNvSpPr txBox="1"/>
          <p:nvPr/>
        </p:nvSpPr>
        <p:spPr>
          <a:xfrm>
            <a:off x="770868" y="3831151"/>
            <a:ext cx="15612131" cy="4289764"/>
          </a:xfrm>
          <a:prstGeom prst="rect">
            <a:avLst/>
          </a:prstGeom>
          <a:noFill/>
        </p:spPr>
        <p:txBody>
          <a:bodyPr wrap="square" rtlCol="0">
            <a:spAutoFit/>
          </a:bodyPr>
          <a:lstStyle/>
          <a:p>
            <a:pPr>
              <a:lnSpc>
                <a:spcPct val="115000"/>
              </a:lnSpc>
              <a:spcAft>
                <a:spcPts val="800"/>
              </a:spcAft>
            </a:pPr>
            <a:r>
              <a:rPr lang="en-US" sz="4800" b="1" dirty="0">
                <a:solidFill>
                  <a:schemeClr val="bg1"/>
                </a:solidFill>
                <a:effectLst/>
                <a:latin typeface="Calibri" panose="020F0502020204030204" pitchFamily="34" charset="0"/>
                <a:ea typeface="Aptos" panose="020B0004020202020204" pitchFamily="34" charset="0"/>
                <a:cs typeface="Times New Roman" panose="02020603050405020304" pitchFamily="18" charset="0"/>
              </a:rPr>
              <a:t>QUESTION 5: </a:t>
            </a:r>
            <a:r>
              <a:rPr lang="en-US" sz="48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How does the current configuration of Catholic Communities on the North Shore facilitate or limit mission, ministry, worship, liturgy, and catechesis? What may need to be considered or reviewed to enhance and strengthen Catholic Communities on the North Shore?</a:t>
            </a:r>
            <a:r>
              <a:rPr lang="en-US" sz="1800" i="1" dirty="0">
                <a:effectLst/>
                <a:latin typeface="Calibri" panose="020F0502020204030204" pitchFamily="34" charset="0"/>
                <a:ea typeface="Times New Roman" panose="02020603050405020304" pitchFamily="18" charset="0"/>
                <a:cs typeface="Times New Roman" panose="02020603050405020304" pitchFamily="18" charset="0"/>
              </a:rPr>
              <a:t>	</a:t>
            </a:r>
            <a:endParaRPr lang="en-AU" sz="1800" dirty="0">
              <a:effectLst/>
              <a:latin typeface="Aptos" panose="020B0004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5320943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66539D4-D43B-E38E-2767-0CF268319EEB}"/>
              </a:ext>
            </a:extLst>
          </p:cNvPr>
          <p:cNvPicPr>
            <a:picLocks noChangeAspect="1"/>
          </p:cNvPicPr>
          <p:nvPr/>
        </p:nvPicPr>
        <p:blipFill>
          <a:blip r:embed="rId4"/>
          <a:stretch>
            <a:fillRect/>
          </a:stretch>
        </p:blipFill>
        <p:spPr>
          <a:xfrm rot="10800000">
            <a:off x="-1981200" y="0"/>
            <a:ext cx="5961715" cy="10287000"/>
          </a:xfrm>
          <a:prstGeom prst="rect">
            <a:avLst/>
          </a:prstGeom>
        </p:spPr>
      </p:pic>
      <p:pic>
        <p:nvPicPr>
          <p:cNvPr id="7" name="Picture 6">
            <a:extLst>
              <a:ext uri="{FF2B5EF4-FFF2-40B4-BE49-F238E27FC236}">
                <a16:creationId xmlns:a16="http://schemas.microsoft.com/office/drawing/2014/main" id="{905429BD-72A8-489D-C41A-ED26FD0F9EA5}"/>
              </a:ext>
            </a:extLst>
          </p:cNvPr>
          <p:cNvPicPr>
            <a:picLocks noChangeAspect="1"/>
          </p:cNvPicPr>
          <p:nvPr/>
        </p:nvPicPr>
        <p:blipFill>
          <a:blip r:embed="rId5"/>
          <a:stretch>
            <a:fillRect/>
          </a:stretch>
        </p:blipFill>
        <p:spPr>
          <a:xfrm>
            <a:off x="1186992" y="107741"/>
            <a:ext cx="5340559" cy="5340559"/>
          </a:xfrm>
          <a:prstGeom prst="rect">
            <a:avLst/>
          </a:prstGeom>
        </p:spPr>
      </p:pic>
      <p:sp>
        <p:nvSpPr>
          <p:cNvPr id="9" name="TextBox 8">
            <a:extLst>
              <a:ext uri="{FF2B5EF4-FFF2-40B4-BE49-F238E27FC236}">
                <a16:creationId xmlns:a16="http://schemas.microsoft.com/office/drawing/2014/main" id="{E814CD39-4F2C-0307-6BFA-0E7EC33B5D09}"/>
              </a:ext>
            </a:extLst>
          </p:cNvPr>
          <p:cNvSpPr txBox="1"/>
          <p:nvPr/>
        </p:nvSpPr>
        <p:spPr>
          <a:xfrm>
            <a:off x="2133600" y="1091917"/>
            <a:ext cx="3447344" cy="1079783"/>
          </a:xfrm>
          <a:prstGeom prst="rect">
            <a:avLst/>
          </a:prstGeom>
          <a:noFill/>
        </p:spPr>
        <p:txBody>
          <a:bodyPr wrap="square">
            <a:spAutoFit/>
          </a:bodyPr>
          <a:lstStyle/>
          <a:p>
            <a:pPr algn="ctr">
              <a:lnSpc>
                <a:spcPts val="7699"/>
              </a:lnSpc>
            </a:pPr>
            <a:r>
              <a:rPr lang="en-US" sz="7200" dirty="0">
                <a:solidFill>
                  <a:srgbClr val="FAD02C"/>
                </a:solidFill>
                <a:latin typeface="Anton"/>
                <a:ea typeface="Anton"/>
                <a:cs typeface="Anton"/>
                <a:sym typeface="Anton"/>
              </a:rPr>
              <a:t>Round 1</a:t>
            </a:r>
          </a:p>
        </p:txBody>
      </p:sp>
      <p:sp>
        <p:nvSpPr>
          <p:cNvPr id="11" name="TextBox 10">
            <a:extLst>
              <a:ext uri="{FF2B5EF4-FFF2-40B4-BE49-F238E27FC236}">
                <a16:creationId xmlns:a16="http://schemas.microsoft.com/office/drawing/2014/main" id="{E5419190-B07E-BA3C-42D0-664B6CABD001}"/>
              </a:ext>
            </a:extLst>
          </p:cNvPr>
          <p:cNvSpPr txBox="1"/>
          <p:nvPr/>
        </p:nvSpPr>
        <p:spPr>
          <a:xfrm>
            <a:off x="1548984" y="1976134"/>
            <a:ext cx="4616573" cy="2567882"/>
          </a:xfrm>
          <a:prstGeom prst="rect">
            <a:avLst/>
          </a:prstGeom>
          <a:noFill/>
        </p:spPr>
        <p:txBody>
          <a:bodyPr wrap="square">
            <a:spAutoFit/>
          </a:bodyPr>
          <a:lstStyle/>
          <a:p>
            <a:pPr algn="ctr">
              <a:lnSpc>
                <a:spcPts val="6359"/>
              </a:lnSpc>
            </a:pPr>
            <a:r>
              <a:rPr lang="en-US" sz="6600" b="1" dirty="0">
                <a:solidFill>
                  <a:srgbClr val="FEFEFE"/>
                </a:solidFill>
                <a:latin typeface="Canva Sans Bold"/>
                <a:ea typeface="Canva Sans Bold"/>
                <a:cs typeface="Canva Sans Bold"/>
                <a:sym typeface="Canva Sans Bold"/>
              </a:rPr>
              <a:t>What have</a:t>
            </a:r>
            <a:r>
              <a:rPr lang="en-US" sz="6600" b="1" dirty="0">
                <a:solidFill>
                  <a:srgbClr val="000000"/>
                </a:solidFill>
                <a:latin typeface="Canva Sans Bold"/>
                <a:ea typeface="Canva Sans Bold"/>
                <a:cs typeface="Canva Sans Bold"/>
                <a:sym typeface="Canva Sans Bold"/>
              </a:rPr>
              <a:t> </a:t>
            </a:r>
          </a:p>
          <a:p>
            <a:pPr algn="ctr">
              <a:lnSpc>
                <a:spcPts val="6359"/>
              </a:lnSpc>
            </a:pPr>
            <a:r>
              <a:rPr lang="en-US" sz="6600" b="1" dirty="0">
                <a:solidFill>
                  <a:srgbClr val="004AAD"/>
                </a:solidFill>
                <a:latin typeface="Canva Sans Bold"/>
                <a:ea typeface="Canva Sans Bold"/>
                <a:cs typeface="Canva Sans Bold"/>
                <a:sym typeface="Canva Sans Bold"/>
              </a:rPr>
              <a:t>I </a:t>
            </a:r>
          </a:p>
          <a:p>
            <a:pPr algn="ctr">
              <a:lnSpc>
                <a:spcPts val="6359"/>
              </a:lnSpc>
            </a:pPr>
            <a:r>
              <a:rPr lang="en-US" sz="6000" b="1" dirty="0">
                <a:solidFill>
                  <a:srgbClr val="FEFEFE"/>
                </a:solidFill>
                <a:latin typeface="Canva Sans Bold"/>
                <a:ea typeface="Canva Sans Bold"/>
                <a:cs typeface="Canva Sans Bold"/>
                <a:sym typeface="Canva Sans Bold"/>
              </a:rPr>
              <a:t>discerned</a:t>
            </a:r>
            <a:r>
              <a:rPr lang="en-US" sz="6600" b="1" dirty="0">
                <a:solidFill>
                  <a:srgbClr val="FEFEFE"/>
                </a:solidFill>
                <a:latin typeface="Canva Sans Bold"/>
                <a:ea typeface="Canva Sans Bold"/>
                <a:cs typeface="Canva Sans Bold"/>
                <a:sym typeface="Canva Sans Bold"/>
              </a:rPr>
              <a:t>?</a:t>
            </a:r>
          </a:p>
        </p:txBody>
      </p:sp>
      <p:sp>
        <p:nvSpPr>
          <p:cNvPr id="12" name="TextBox 11">
            <a:extLst>
              <a:ext uri="{FF2B5EF4-FFF2-40B4-BE49-F238E27FC236}">
                <a16:creationId xmlns:a16="http://schemas.microsoft.com/office/drawing/2014/main" id="{F548F6CA-EB72-7C21-6DDE-0C10E2CB7055}"/>
              </a:ext>
            </a:extLst>
          </p:cNvPr>
          <p:cNvSpPr txBox="1"/>
          <p:nvPr/>
        </p:nvSpPr>
        <p:spPr>
          <a:xfrm>
            <a:off x="7772400" y="2974356"/>
            <a:ext cx="9373274" cy="1569660"/>
          </a:xfrm>
          <a:prstGeom prst="rect">
            <a:avLst/>
          </a:prstGeom>
          <a:noFill/>
        </p:spPr>
        <p:txBody>
          <a:bodyPr wrap="square" rtlCol="0">
            <a:spAutoFit/>
          </a:bodyPr>
          <a:lstStyle/>
          <a:p>
            <a:r>
              <a:rPr lang="en-US" sz="9600" b="1" dirty="0">
                <a:solidFill>
                  <a:srgbClr val="00B050"/>
                </a:solidFill>
              </a:rPr>
              <a:t>TIME REMAINING</a:t>
            </a:r>
            <a:endParaRPr lang="en-AU" sz="9600" b="1" dirty="0">
              <a:solidFill>
                <a:srgbClr val="00B050"/>
              </a:solidFill>
            </a:endParaRPr>
          </a:p>
        </p:txBody>
      </p:sp>
      <p:pic>
        <p:nvPicPr>
          <p:cNvPr id="4" name="Online Media 3" title="5 MINUTE TIMER - COUNTDOWN TIMER (MINIMAL)">
            <a:hlinkClick r:id="" action="ppaction://media"/>
            <a:extLst>
              <a:ext uri="{FF2B5EF4-FFF2-40B4-BE49-F238E27FC236}">
                <a16:creationId xmlns:a16="http://schemas.microsoft.com/office/drawing/2014/main" id="{F194A1B9-C023-72A6-309D-656FF14339B0}"/>
              </a:ext>
            </a:extLst>
          </p:cNvPr>
          <p:cNvPicPr>
            <a:picLocks noRot="1" noChangeAspect="1"/>
          </p:cNvPicPr>
          <p:nvPr>
            <a:videoFile r:link="rId1"/>
          </p:nvPr>
        </p:nvPicPr>
        <p:blipFill>
          <a:blip r:embed="rId6"/>
          <a:stretch>
            <a:fillRect/>
          </a:stretch>
        </p:blipFill>
        <p:spPr>
          <a:xfrm>
            <a:off x="8229600" y="4626864"/>
            <a:ext cx="8534400" cy="4821936"/>
          </a:xfrm>
          <a:prstGeom prst="rect">
            <a:avLst/>
          </a:prstGeom>
        </p:spPr>
      </p:pic>
    </p:spTree>
    <p:extLst>
      <p:ext uri="{BB962C8B-B14F-4D97-AF65-F5344CB8AC3E}">
        <p14:creationId xmlns:p14="http://schemas.microsoft.com/office/powerpoint/2010/main" val="1558951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246D7BA-1674-0C65-570A-0AA6AD05B0D6}"/>
              </a:ext>
            </a:extLst>
          </p:cNvPr>
          <p:cNvSpPr/>
          <p:nvPr/>
        </p:nvSpPr>
        <p:spPr>
          <a:xfrm>
            <a:off x="16565" y="0"/>
            <a:ext cx="18288000" cy="10318474"/>
          </a:xfrm>
          <a:prstGeom prst="rect">
            <a:avLst/>
          </a:prstGeom>
          <a:solidFill>
            <a:schemeClr val="tx1"/>
          </a:solidFill>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AU"/>
          </a:p>
        </p:txBody>
      </p:sp>
      <p:pic>
        <p:nvPicPr>
          <p:cNvPr id="5" name="Picture 4">
            <a:extLst>
              <a:ext uri="{FF2B5EF4-FFF2-40B4-BE49-F238E27FC236}">
                <a16:creationId xmlns:a16="http://schemas.microsoft.com/office/drawing/2014/main" id="{CD9CB7E8-8059-49F5-A9D5-1F3FE6764E92}"/>
              </a:ext>
            </a:extLst>
          </p:cNvPr>
          <p:cNvPicPr>
            <a:picLocks noChangeAspect="1"/>
          </p:cNvPicPr>
          <p:nvPr/>
        </p:nvPicPr>
        <p:blipFill>
          <a:blip r:embed="rId3"/>
          <a:stretch>
            <a:fillRect/>
          </a:stretch>
        </p:blipFill>
        <p:spPr>
          <a:xfrm>
            <a:off x="1447800" y="0"/>
            <a:ext cx="15468600" cy="10312400"/>
          </a:xfrm>
          <a:prstGeom prst="rect">
            <a:avLst/>
          </a:prstGeom>
        </p:spPr>
      </p:pic>
    </p:spTree>
    <p:extLst>
      <p:ext uri="{BB962C8B-B14F-4D97-AF65-F5344CB8AC3E}">
        <p14:creationId xmlns:p14="http://schemas.microsoft.com/office/powerpoint/2010/main" val="137940917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66539D4-D43B-E38E-2767-0CF268319EEB}"/>
              </a:ext>
            </a:extLst>
          </p:cNvPr>
          <p:cNvPicPr>
            <a:picLocks noChangeAspect="1"/>
          </p:cNvPicPr>
          <p:nvPr/>
        </p:nvPicPr>
        <p:blipFill>
          <a:blip r:embed="rId4"/>
          <a:stretch>
            <a:fillRect/>
          </a:stretch>
        </p:blipFill>
        <p:spPr>
          <a:xfrm rot="10800000">
            <a:off x="-1981200" y="0"/>
            <a:ext cx="5961715" cy="10287000"/>
          </a:xfrm>
          <a:prstGeom prst="rect">
            <a:avLst/>
          </a:prstGeom>
        </p:spPr>
      </p:pic>
      <p:sp>
        <p:nvSpPr>
          <p:cNvPr id="12" name="TextBox 11">
            <a:extLst>
              <a:ext uri="{FF2B5EF4-FFF2-40B4-BE49-F238E27FC236}">
                <a16:creationId xmlns:a16="http://schemas.microsoft.com/office/drawing/2014/main" id="{F548F6CA-EB72-7C21-6DDE-0C10E2CB7055}"/>
              </a:ext>
            </a:extLst>
          </p:cNvPr>
          <p:cNvSpPr txBox="1"/>
          <p:nvPr/>
        </p:nvSpPr>
        <p:spPr>
          <a:xfrm>
            <a:off x="7772400" y="2974356"/>
            <a:ext cx="9373274" cy="1569660"/>
          </a:xfrm>
          <a:prstGeom prst="rect">
            <a:avLst/>
          </a:prstGeom>
          <a:noFill/>
        </p:spPr>
        <p:txBody>
          <a:bodyPr wrap="square" rtlCol="0">
            <a:spAutoFit/>
          </a:bodyPr>
          <a:lstStyle/>
          <a:p>
            <a:r>
              <a:rPr lang="en-US" sz="9600" b="1" dirty="0">
                <a:solidFill>
                  <a:srgbClr val="F6B616"/>
                </a:solidFill>
              </a:rPr>
              <a:t>TIME REMAINING</a:t>
            </a:r>
            <a:endParaRPr lang="en-AU" sz="9600" b="1" dirty="0">
              <a:solidFill>
                <a:srgbClr val="F6B616"/>
              </a:solidFill>
            </a:endParaRPr>
          </a:p>
        </p:txBody>
      </p:sp>
      <p:pic>
        <p:nvPicPr>
          <p:cNvPr id="4" name="Online Media 3" title="5 MINUTE TIMER - COUNTDOWN TIMER (MINIMAL)">
            <a:hlinkClick r:id="" action="ppaction://media"/>
            <a:extLst>
              <a:ext uri="{FF2B5EF4-FFF2-40B4-BE49-F238E27FC236}">
                <a16:creationId xmlns:a16="http://schemas.microsoft.com/office/drawing/2014/main" id="{F3907513-BF3F-FC9F-92C6-55829F6D8D1E}"/>
              </a:ext>
            </a:extLst>
          </p:cNvPr>
          <p:cNvPicPr>
            <a:picLocks noRot="1" noChangeAspect="1"/>
          </p:cNvPicPr>
          <p:nvPr>
            <a:videoFile r:link="rId1"/>
          </p:nvPr>
        </p:nvPicPr>
        <p:blipFill>
          <a:blip r:embed="rId5"/>
          <a:stretch>
            <a:fillRect/>
          </a:stretch>
        </p:blipFill>
        <p:spPr>
          <a:xfrm>
            <a:off x="8022607" y="4721360"/>
            <a:ext cx="8991600" cy="5080254"/>
          </a:xfrm>
          <a:prstGeom prst="rect">
            <a:avLst/>
          </a:prstGeom>
        </p:spPr>
      </p:pic>
      <p:sp>
        <p:nvSpPr>
          <p:cNvPr id="5" name="Freeform 17">
            <a:extLst>
              <a:ext uri="{FF2B5EF4-FFF2-40B4-BE49-F238E27FC236}">
                <a16:creationId xmlns:a16="http://schemas.microsoft.com/office/drawing/2014/main" id="{1C80DBAA-34BA-0889-BCD9-239A228834AD}"/>
              </a:ext>
            </a:extLst>
          </p:cNvPr>
          <p:cNvSpPr/>
          <p:nvPr/>
        </p:nvSpPr>
        <p:spPr>
          <a:xfrm>
            <a:off x="1142326" y="109997"/>
            <a:ext cx="5338304" cy="5338303"/>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9B56C"/>
          </a:solidFill>
        </p:spPr>
        <p:txBody>
          <a:bodyPr/>
          <a:lstStyle/>
          <a:p>
            <a:pPr algn="ctr">
              <a:lnSpc>
                <a:spcPts val="7699"/>
              </a:lnSpc>
            </a:pPr>
            <a:endParaRPr lang="en-US" sz="7200" dirty="0">
              <a:solidFill>
                <a:srgbClr val="C9529B"/>
              </a:solidFill>
              <a:latin typeface="Anton"/>
              <a:ea typeface="Anton"/>
              <a:cs typeface="Anton"/>
              <a:sym typeface="Anton"/>
            </a:endParaRPr>
          </a:p>
        </p:txBody>
      </p:sp>
      <p:sp>
        <p:nvSpPr>
          <p:cNvPr id="10" name="TextBox 9">
            <a:extLst>
              <a:ext uri="{FF2B5EF4-FFF2-40B4-BE49-F238E27FC236}">
                <a16:creationId xmlns:a16="http://schemas.microsoft.com/office/drawing/2014/main" id="{CC8CE7F3-B2AB-067F-3DD7-FA5229908FC4}"/>
              </a:ext>
            </a:extLst>
          </p:cNvPr>
          <p:cNvSpPr txBox="1"/>
          <p:nvPr/>
        </p:nvSpPr>
        <p:spPr>
          <a:xfrm>
            <a:off x="2266016" y="876300"/>
            <a:ext cx="3429000" cy="1200329"/>
          </a:xfrm>
          <a:prstGeom prst="rect">
            <a:avLst/>
          </a:prstGeom>
          <a:noFill/>
        </p:spPr>
        <p:txBody>
          <a:bodyPr wrap="square" rtlCol="0">
            <a:spAutoFit/>
          </a:bodyPr>
          <a:lstStyle/>
          <a:p>
            <a:r>
              <a:rPr lang="en-US" sz="7200" dirty="0">
                <a:solidFill>
                  <a:srgbClr val="C9529B"/>
                </a:solidFill>
                <a:latin typeface="Anton" pitchFamily="2" charset="0"/>
              </a:rPr>
              <a:t>ROUND 2</a:t>
            </a:r>
            <a:endParaRPr lang="en-AU" sz="7200" dirty="0">
              <a:solidFill>
                <a:srgbClr val="C9529B"/>
              </a:solidFill>
              <a:latin typeface="Anton" pitchFamily="2" charset="0"/>
            </a:endParaRPr>
          </a:p>
        </p:txBody>
      </p:sp>
      <p:sp>
        <p:nvSpPr>
          <p:cNvPr id="13" name="TextBox 12">
            <a:extLst>
              <a:ext uri="{FF2B5EF4-FFF2-40B4-BE49-F238E27FC236}">
                <a16:creationId xmlns:a16="http://schemas.microsoft.com/office/drawing/2014/main" id="{EEBCCFC0-C4B4-F037-B00E-7CF9909070F4}"/>
              </a:ext>
            </a:extLst>
          </p:cNvPr>
          <p:cNvSpPr txBox="1"/>
          <p:nvPr/>
        </p:nvSpPr>
        <p:spPr>
          <a:xfrm>
            <a:off x="1480402" y="1880052"/>
            <a:ext cx="4463198" cy="3211135"/>
          </a:xfrm>
          <a:prstGeom prst="rect">
            <a:avLst/>
          </a:prstGeom>
          <a:noFill/>
        </p:spPr>
        <p:txBody>
          <a:bodyPr wrap="square" rtlCol="0">
            <a:spAutoFit/>
          </a:bodyPr>
          <a:lstStyle/>
          <a:p>
            <a:pPr algn="ctr">
              <a:lnSpc>
                <a:spcPts val="5604"/>
              </a:lnSpc>
            </a:pPr>
            <a:r>
              <a:rPr lang="en-US" sz="4400" b="1" dirty="0">
                <a:solidFill>
                  <a:srgbClr val="FEFEFE"/>
                </a:solidFill>
                <a:latin typeface="Canva Sans Bold"/>
                <a:ea typeface="Canva Sans Bold"/>
                <a:cs typeface="Canva Sans Bold"/>
                <a:sym typeface="Canva Sans Bold"/>
              </a:rPr>
              <a:t>What did I hear </a:t>
            </a:r>
          </a:p>
          <a:p>
            <a:pPr algn="ctr">
              <a:lnSpc>
                <a:spcPts val="5604"/>
              </a:lnSpc>
            </a:pPr>
            <a:r>
              <a:rPr lang="en-US" sz="4400" b="1" dirty="0">
                <a:solidFill>
                  <a:srgbClr val="004AAD"/>
                </a:solidFill>
                <a:latin typeface="Canva Sans Bold"/>
                <a:ea typeface="Canva Sans Bold"/>
                <a:cs typeface="Canva Sans Bold"/>
                <a:sym typeface="Canva Sans Bold"/>
              </a:rPr>
              <a:t>YOU </a:t>
            </a:r>
          </a:p>
          <a:p>
            <a:pPr algn="ctr">
              <a:lnSpc>
                <a:spcPts val="5604"/>
              </a:lnSpc>
            </a:pPr>
            <a:r>
              <a:rPr lang="en-US" sz="4400" b="1" dirty="0">
                <a:solidFill>
                  <a:srgbClr val="FEFEFE"/>
                </a:solidFill>
                <a:latin typeface="Canva Sans Bold"/>
                <a:ea typeface="Canva Sans Bold"/>
                <a:cs typeface="Canva Sans Bold"/>
                <a:sym typeface="Canva Sans Bold"/>
              </a:rPr>
              <a:t>say that </a:t>
            </a:r>
          </a:p>
          <a:p>
            <a:pPr algn="ctr">
              <a:lnSpc>
                <a:spcPts val="5604"/>
              </a:lnSpc>
            </a:pPr>
            <a:r>
              <a:rPr lang="en-US" sz="4400" b="1" dirty="0">
                <a:solidFill>
                  <a:srgbClr val="FEFEFE"/>
                </a:solidFill>
                <a:latin typeface="Canva Sans Bold"/>
                <a:ea typeface="Canva Sans Bold"/>
                <a:cs typeface="Canva Sans Bold"/>
                <a:sym typeface="Canva Sans Bold"/>
              </a:rPr>
              <a:t>struck me? </a:t>
            </a:r>
          </a:p>
          <a:p>
            <a:endParaRPr lang="en-AU" sz="1400" dirty="0"/>
          </a:p>
        </p:txBody>
      </p:sp>
    </p:spTree>
    <p:extLst>
      <p:ext uri="{BB962C8B-B14F-4D97-AF65-F5344CB8AC3E}">
        <p14:creationId xmlns:p14="http://schemas.microsoft.com/office/powerpoint/2010/main" val="1316711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246D7BA-1674-0C65-570A-0AA6AD05B0D6}"/>
              </a:ext>
            </a:extLst>
          </p:cNvPr>
          <p:cNvSpPr/>
          <p:nvPr/>
        </p:nvSpPr>
        <p:spPr>
          <a:xfrm>
            <a:off x="16565" y="0"/>
            <a:ext cx="18288000" cy="10318474"/>
          </a:xfrm>
          <a:prstGeom prst="rect">
            <a:avLst/>
          </a:prstGeom>
          <a:solidFill>
            <a:schemeClr val="tx1"/>
          </a:solidFill>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AU"/>
          </a:p>
        </p:txBody>
      </p:sp>
      <p:pic>
        <p:nvPicPr>
          <p:cNvPr id="5" name="Picture 4">
            <a:extLst>
              <a:ext uri="{FF2B5EF4-FFF2-40B4-BE49-F238E27FC236}">
                <a16:creationId xmlns:a16="http://schemas.microsoft.com/office/drawing/2014/main" id="{CD9CB7E8-8059-49F5-A9D5-1F3FE6764E92}"/>
              </a:ext>
            </a:extLst>
          </p:cNvPr>
          <p:cNvPicPr>
            <a:picLocks noChangeAspect="1"/>
          </p:cNvPicPr>
          <p:nvPr/>
        </p:nvPicPr>
        <p:blipFill>
          <a:blip r:embed="rId3"/>
          <a:stretch>
            <a:fillRect/>
          </a:stretch>
        </p:blipFill>
        <p:spPr>
          <a:xfrm>
            <a:off x="1447800" y="0"/>
            <a:ext cx="15468600" cy="10312400"/>
          </a:xfrm>
          <a:prstGeom prst="rect">
            <a:avLst/>
          </a:prstGeom>
        </p:spPr>
      </p:pic>
    </p:spTree>
    <p:extLst>
      <p:ext uri="{BB962C8B-B14F-4D97-AF65-F5344CB8AC3E}">
        <p14:creationId xmlns:p14="http://schemas.microsoft.com/office/powerpoint/2010/main" val="237008429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66539D4-D43B-E38E-2767-0CF268319EEB}"/>
              </a:ext>
            </a:extLst>
          </p:cNvPr>
          <p:cNvPicPr>
            <a:picLocks noChangeAspect="1"/>
          </p:cNvPicPr>
          <p:nvPr/>
        </p:nvPicPr>
        <p:blipFill>
          <a:blip r:embed="rId3"/>
          <a:stretch>
            <a:fillRect/>
          </a:stretch>
        </p:blipFill>
        <p:spPr>
          <a:xfrm rot="10800000">
            <a:off x="-1981200" y="0"/>
            <a:ext cx="5961715" cy="10287000"/>
          </a:xfrm>
          <a:prstGeom prst="rect">
            <a:avLst/>
          </a:prstGeom>
        </p:spPr>
      </p:pic>
      <p:pic>
        <p:nvPicPr>
          <p:cNvPr id="3" name="Online Media 2" title="10 MINUTE TIMER - COUNTDOWN TIMER (MINIMAL)">
            <a:hlinkClick r:id="" action="ppaction://media"/>
            <a:extLst>
              <a:ext uri="{FF2B5EF4-FFF2-40B4-BE49-F238E27FC236}">
                <a16:creationId xmlns:a16="http://schemas.microsoft.com/office/drawing/2014/main" id="{25290971-1D64-7D91-D7D6-8421934B5CB5}"/>
              </a:ext>
            </a:extLst>
          </p:cNvPr>
          <p:cNvPicPr>
            <a:picLocks noRot="1" noChangeAspect="1"/>
          </p:cNvPicPr>
          <p:nvPr>
            <a:videoFile r:link="rId1"/>
          </p:nvPr>
        </p:nvPicPr>
        <p:blipFill>
          <a:blip r:embed="rId4"/>
          <a:stretch>
            <a:fillRect/>
          </a:stretch>
        </p:blipFill>
        <p:spPr>
          <a:xfrm>
            <a:off x="7772400" y="4457700"/>
            <a:ext cx="9373274" cy="5295900"/>
          </a:xfrm>
          <a:prstGeom prst="rect">
            <a:avLst/>
          </a:prstGeom>
        </p:spPr>
      </p:pic>
      <p:sp>
        <p:nvSpPr>
          <p:cNvPr id="9" name="TextBox 8">
            <a:extLst>
              <a:ext uri="{FF2B5EF4-FFF2-40B4-BE49-F238E27FC236}">
                <a16:creationId xmlns:a16="http://schemas.microsoft.com/office/drawing/2014/main" id="{E814CD39-4F2C-0307-6BFA-0E7EC33B5D09}"/>
              </a:ext>
            </a:extLst>
          </p:cNvPr>
          <p:cNvSpPr txBox="1"/>
          <p:nvPr/>
        </p:nvSpPr>
        <p:spPr>
          <a:xfrm>
            <a:off x="2133600" y="1091917"/>
            <a:ext cx="3447344" cy="1079783"/>
          </a:xfrm>
          <a:prstGeom prst="rect">
            <a:avLst/>
          </a:prstGeom>
          <a:noFill/>
        </p:spPr>
        <p:txBody>
          <a:bodyPr wrap="square">
            <a:spAutoFit/>
          </a:bodyPr>
          <a:lstStyle/>
          <a:p>
            <a:pPr algn="ctr">
              <a:lnSpc>
                <a:spcPts val="7699"/>
              </a:lnSpc>
            </a:pPr>
            <a:r>
              <a:rPr lang="en-US" sz="7200" dirty="0">
                <a:solidFill>
                  <a:srgbClr val="FAD02C"/>
                </a:solidFill>
                <a:latin typeface="Anton"/>
                <a:ea typeface="Anton"/>
                <a:cs typeface="Anton"/>
                <a:sym typeface="Anton"/>
              </a:rPr>
              <a:t>Round 3</a:t>
            </a:r>
          </a:p>
        </p:txBody>
      </p:sp>
      <p:sp>
        <p:nvSpPr>
          <p:cNvPr id="11" name="TextBox 10">
            <a:extLst>
              <a:ext uri="{FF2B5EF4-FFF2-40B4-BE49-F238E27FC236}">
                <a16:creationId xmlns:a16="http://schemas.microsoft.com/office/drawing/2014/main" id="{E5419190-B07E-BA3C-42D0-664B6CABD001}"/>
              </a:ext>
            </a:extLst>
          </p:cNvPr>
          <p:cNvSpPr txBox="1"/>
          <p:nvPr/>
        </p:nvSpPr>
        <p:spPr>
          <a:xfrm>
            <a:off x="1548984" y="1976134"/>
            <a:ext cx="4616573" cy="2567882"/>
          </a:xfrm>
          <a:prstGeom prst="rect">
            <a:avLst/>
          </a:prstGeom>
          <a:noFill/>
        </p:spPr>
        <p:txBody>
          <a:bodyPr wrap="square">
            <a:spAutoFit/>
          </a:bodyPr>
          <a:lstStyle/>
          <a:p>
            <a:pPr algn="ctr">
              <a:lnSpc>
                <a:spcPts val="6359"/>
              </a:lnSpc>
            </a:pPr>
            <a:r>
              <a:rPr lang="en-US" sz="6600" b="1" dirty="0">
                <a:solidFill>
                  <a:srgbClr val="FEFEFE"/>
                </a:solidFill>
                <a:latin typeface="Canva Sans Bold"/>
                <a:ea typeface="Canva Sans Bold"/>
                <a:cs typeface="Canva Sans Bold"/>
                <a:sym typeface="Canva Sans Bold"/>
              </a:rPr>
              <a:t>What have</a:t>
            </a:r>
            <a:r>
              <a:rPr lang="en-US" sz="6600" b="1" dirty="0">
                <a:solidFill>
                  <a:srgbClr val="000000"/>
                </a:solidFill>
                <a:latin typeface="Canva Sans Bold"/>
                <a:ea typeface="Canva Sans Bold"/>
                <a:cs typeface="Canva Sans Bold"/>
                <a:sym typeface="Canva Sans Bold"/>
              </a:rPr>
              <a:t> </a:t>
            </a:r>
          </a:p>
          <a:p>
            <a:pPr algn="ctr">
              <a:lnSpc>
                <a:spcPts val="6359"/>
              </a:lnSpc>
            </a:pPr>
            <a:r>
              <a:rPr lang="en-US" sz="6600" b="1" dirty="0">
                <a:solidFill>
                  <a:srgbClr val="004AAD"/>
                </a:solidFill>
                <a:latin typeface="Canva Sans Bold"/>
                <a:ea typeface="Canva Sans Bold"/>
                <a:cs typeface="Canva Sans Bold"/>
                <a:sym typeface="Canva Sans Bold"/>
              </a:rPr>
              <a:t>I </a:t>
            </a:r>
          </a:p>
          <a:p>
            <a:pPr algn="ctr">
              <a:lnSpc>
                <a:spcPts val="6359"/>
              </a:lnSpc>
            </a:pPr>
            <a:r>
              <a:rPr lang="en-US" sz="6000" b="1" dirty="0">
                <a:solidFill>
                  <a:srgbClr val="FEFEFE"/>
                </a:solidFill>
                <a:latin typeface="Canva Sans Bold"/>
                <a:ea typeface="Canva Sans Bold"/>
                <a:cs typeface="Canva Sans Bold"/>
                <a:sym typeface="Canva Sans Bold"/>
              </a:rPr>
              <a:t>discerned</a:t>
            </a:r>
            <a:r>
              <a:rPr lang="en-US" sz="6600" b="1" dirty="0">
                <a:solidFill>
                  <a:srgbClr val="FEFEFE"/>
                </a:solidFill>
                <a:latin typeface="Canva Sans Bold"/>
                <a:ea typeface="Canva Sans Bold"/>
                <a:cs typeface="Canva Sans Bold"/>
                <a:sym typeface="Canva Sans Bold"/>
              </a:rPr>
              <a:t>?</a:t>
            </a:r>
          </a:p>
        </p:txBody>
      </p:sp>
      <p:sp>
        <p:nvSpPr>
          <p:cNvPr id="12" name="TextBox 11">
            <a:extLst>
              <a:ext uri="{FF2B5EF4-FFF2-40B4-BE49-F238E27FC236}">
                <a16:creationId xmlns:a16="http://schemas.microsoft.com/office/drawing/2014/main" id="{F548F6CA-EB72-7C21-6DDE-0C10E2CB7055}"/>
              </a:ext>
            </a:extLst>
          </p:cNvPr>
          <p:cNvSpPr txBox="1"/>
          <p:nvPr/>
        </p:nvSpPr>
        <p:spPr>
          <a:xfrm>
            <a:off x="7772400" y="2974356"/>
            <a:ext cx="9373274" cy="1569660"/>
          </a:xfrm>
          <a:prstGeom prst="rect">
            <a:avLst/>
          </a:prstGeom>
          <a:noFill/>
        </p:spPr>
        <p:txBody>
          <a:bodyPr wrap="square" rtlCol="0">
            <a:spAutoFit/>
          </a:bodyPr>
          <a:lstStyle/>
          <a:p>
            <a:r>
              <a:rPr lang="en-US" sz="9600" b="1" dirty="0">
                <a:solidFill>
                  <a:srgbClr val="C9529B"/>
                </a:solidFill>
              </a:rPr>
              <a:t>TIME REMAINING</a:t>
            </a:r>
            <a:endParaRPr lang="en-AU" sz="9600" b="1" dirty="0">
              <a:solidFill>
                <a:srgbClr val="C9529B"/>
              </a:solidFill>
            </a:endParaRPr>
          </a:p>
        </p:txBody>
      </p:sp>
      <p:pic>
        <p:nvPicPr>
          <p:cNvPr id="4" name="Picture 3">
            <a:extLst>
              <a:ext uri="{FF2B5EF4-FFF2-40B4-BE49-F238E27FC236}">
                <a16:creationId xmlns:a16="http://schemas.microsoft.com/office/drawing/2014/main" id="{757E0D61-51F9-A45C-0037-FFFE9B75248C}"/>
              </a:ext>
            </a:extLst>
          </p:cNvPr>
          <p:cNvPicPr>
            <a:picLocks noChangeAspect="1"/>
          </p:cNvPicPr>
          <p:nvPr/>
        </p:nvPicPr>
        <p:blipFill>
          <a:blip r:embed="rId5"/>
          <a:stretch>
            <a:fillRect/>
          </a:stretch>
        </p:blipFill>
        <p:spPr>
          <a:xfrm>
            <a:off x="1142326" y="31541"/>
            <a:ext cx="5340559" cy="5340559"/>
          </a:xfrm>
          <a:prstGeom prst="rect">
            <a:avLst/>
          </a:prstGeom>
        </p:spPr>
      </p:pic>
      <p:sp>
        <p:nvSpPr>
          <p:cNvPr id="6" name="TextBox 5">
            <a:extLst>
              <a:ext uri="{FF2B5EF4-FFF2-40B4-BE49-F238E27FC236}">
                <a16:creationId xmlns:a16="http://schemas.microsoft.com/office/drawing/2014/main" id="{6BB76892-8608-8309-FC09-4487A29C16C1}"/>
              </a:ext>
            </a:extLst>
          </p:cNvPr>
          <p:cNvSpPr txBox="1"/>
          <p:nvPr/>
        </p:nvSpPr>
        <p:spPr>
          <a:xfrm>
            <a:off x="2152206" y="775805"/>
            <a:ext cx="3410127" cy="1200329"/>
          </a:xfrm>
          <a:prstGeom prst="rect">
            <a:avLst/>
          </a:prstGeom>
          <a:noFill/>
        </p:spPr>
        <p:txBody>
          <a:bodyPr wrap="square">
            <a:spAutoFit/>
          </a:bodyPr>
          <a:lstStyle/>
          <a:p>
            <a:r>
              <a:rPr lang="en-US" sz="7200" dirty="0">
                <a:solidFill>
                  <a:srgbClr val="00B050"/>
                </a:solidFill>
                <a:latin typeface="Anton" pitchFamily="2" charset="0"/>
              </a:rPr>
              <a:t>ROUND 3</a:t>
            </a:r>
            <a:endParaRPr lang="en-AU" sz="7200" dirty="0">
              <a:solidFill>
                <a:srgbClr val="00B050"/>
              </a:solidFill>
              <a:latin typeface="Anton" pitchFamily="2" charset="0"/>
            </a:endParaRPr>
          </a:p>
        </p:txBody>
      </p:sp>
      <p:sp>
        <p:nvSpPr>
          <p:cNvPr id="8" name="TextBox 7">
            <a:extLst>
              <a:ext uri="{FF2B5EF4-FFF2-40B4-BE49-F238E27FC236}">
                <a16:creationId xmlns:a16="http://schemas.microsoft.com/office/drawing/2014/main" id="{FEE151BC-E0A3-E06F-635B-3DA05026EA97}"/>
              </a:ext>
            </a:extLst>
          </p:cNvPr>
          <p:cNvSpPr txBox="1"/>
          <p:nvPr/>
        </p:nvSpPr>
        <p:spPr>
          <a:xfrm>
            <a:off x="1846916" y="1624400"/>
            <a:ext cx="3886200" cy="3960058"/>
          </a:xfrm>
          <a:prstGeom prst="rect">
            <a:avLst/>
          </a:prstGeom>
          <a:noFill/>
        </p:spPr>
        <p:txBody>
          <a:bodyPr wrap="square" rtlCol="0">
            <a:spAutoFit/>
          </a:bodyPr>
          <a:lstStyle/>
          <a:p>
            <a:pPr algn="ctr">
              <a:lnSpc>
                <a:spcPts val="5604"/>
              </a:lnSpc>
            </a:pPr>
            <a:r>
              <a:rPr lang="en-US" sz="3600" b="1" dirty="0">
                <a:solidFill>
                  <a:srgbClr val="FEFEFE"/>
                </a:solidFill>
                <a:latin typeface="Canva Sans Bold"/>
                <a:ea typeface="Canva Sans Bold"/>
                <a:cs typeface="Canva Sans Bold"/>
                <a:sym typeface="Canva Sans Bold"/>
              </a:rPr>
              <a:t>In what direction are </a:t>
            </a:r>
          </a:p>
          <a:p>
            <a:pPr algn="ctr">
              <a:lnSpc>
                <a:spcPts val="5604"/>
              </a:lnSpc>
            </a:pPr>
            <a:r>
              <a:rPr lang="en-US" sz="3600" b="1" dirty="0">
                <a:solidFill>
                  <a:srgbClr val="004AAD"/>
                </a:solidFill>
                <a:latin typeface="Canva Sans Bold"/>
                <a:ea typeface="Canva Sans Bold"/>
                <a:cs typeface="Canva Sans Bold"/>
                <a:sym typeface="Canva Sans Bold"/>
              </a:rPr>
              <a:t>WE </a:t>
            </a:r>
          </a:p>
          <a:p>
            <a:pPr algn="ctr">
              <a:lnSpc>
                <a:spcPts val="5604"/>
              </a:lnSpc>
            </a:pPr>
            <a:r>
              <a:rPr lang="en-US" sz="3600" b="1" dirty="0">
                <a:solidFill>
                  <a:srgbClr val="FEFEFE"/>
                </a:solidFill>
                <a:latin typeface="Canva Sans Bold"/>
                <a:ea typeface="Canva Sans Bold"/>
                <a:cs typeface="Canva Sans Bold"/>
                <a:sym typeface="Canva Sans Bold"/>
              </a:rPr>
              <a:t>being led by the Spirit? </a:t>
            </a:r>
          </a:p>
          <a:p>
            <a:endParaRPr lang="en-AU" dirty="0"/>
          </a:p>
        </p:txBody>
      </p:sp>
    </p:spTree>
    <p:extLst>
      <p:ext uri="{BB962C8B-B14F-4D97-AF65-F5344CB8AC3E}">
        <p14:creationId xmlns:p14="http://schemas.microsoft.com/office/powerpoint/2010/main" val="3594669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246D7BA-1674-0C65-570A-0AA6AD05B0D6}"/>
              </a:ext>
            </a:extLst>
          </p:cNvPr>
          <p:cNvSpPr/>
          <p:nvPr/>
        </p:nvSpPr>
        <p:spPr>
          <a:xfrm>
            <a:off x="16565" y="0"/>
            <a:ext cx="18288000" cy="10318474"/>
          </a:xfrm>
          <a:prstGeom prst="rect">
            <a:avLst/>
          </a:prstGeom>
          <a:solidFill>
            <a:schemeClr val="tx1"/>
          </a:solidFill>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AU"/>
          </a:p>
        </p:txBody>
      </p:sp>
      <p:pic>
        <p:nvPicPr>
          <p:cNvPr id="5" name="Picture 4">
            <a:extLst>
              <a:ext uri="{FF2B5EF4-FFF2-40B4-BE49-F238E27FC236}">
                <a16:creationId xmlns:a16="http://schemas.microsoft.com/office/drawing/2014/main" id="{CD9CB7E8-8059-49F5-A9D5-1F3FE6764E92}"/>
              </a:ext>
            </a:extLst>
          </p:cNvPr>
          <p:cNvPicPr>
            <a:picLocks noChangeAspect="1"/>
          </p:cNvPicPr>
          <p:nvPr/>
        </p:nvPicPr>
        <p:blipFill>
          <a:blip r:embed="rId3"/>
          <a:stretch>
            <a:fillRect/>
          </a:stretch>
        </p:blipFill>
        <p:spPr>
          <a:xfrm>
            <a:off x="1447800" y="0"/>
            <a:ext cx="15468600" cy="10312400"/>
          </a:xfrm>
          <a:prstGeom prst="rect">
            <a:avLst/>
          </a:prstGeom>
        </p:spPr>
      </p:pic>
    </p:spTree>
    <p:extLst>
      <p:ext uri="{BB962C8B-B14F-4D97-AF65-F5344CB8AC3E}">
        <p14:creationId xmlns:p14="http://schemas.microsoft.com/office/powerpoint/2010/main" val="397594895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F8446B12-7391-4711-8B31-112A0B896C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8270D34-BCFB-C690-1C9E-D7E33E9133BF}"/>
              </a:ext>
            </a:extLst>
          </p:cNvPr>
          <p:cNvSpPr txBox="1"/>
          <p:nvPr/>
        </p:nvSpPr>
        <p:spPr>
          <a:xfrm>
            <a:off x="152400" y="7307820"/>
            <a:ext cx="17983200" cy="2100600"/>
          </a:xfrm>
          <a:prstGeom prst="rect">
            <a:avLst/>
          </a:prstGeom>
        </p:spPr>
        <p:txBody>
          <a:bodyPr vert="horz" wrap="square" lIns="91440" tIns="45720" rIns="91440" bIns="45720" rtlCol="0" anchor="b">
            <a:normAutofit/>
          </a:bodyPr>
          <a:lstStyle/>
          <a:p>
            <a:pPr>
              <a:lnSpc>
                <a:spcPct val="90000"/>
              </a:lnSpc>
              <a:spcBef>
                <a:spcPct val="0"/>
              </a:spcBef>
              <a:spcAft>
                <a:spcPts val="600"/>
              </a:spcAft>
            </a:pPr>
            <a:r>
              <a:rPr lang="en-US" sz="6500" b="1" kern="1200" dirty="0">
                <a:solidFill>
                  <a:schemeClr val="bg1"/>
                </a:solidFill>
                <a:latin typeface="+mj-lt"/>
                <a:ea typeface="+mj-ea"/>
                <a:cs typeface="+mj-cs"/>
              </a:rPr>
              <a:t>STEP 4: </a:t>
            </a:r>
          </a:p>
          <a:p>
            <a:pPr>
              <a:lnSpc>
                <a:spcPct val="90000"/>
              </a:lnSpc>
              <a:spcBef>
                <a:spcPct val="0"/>
              </a:spcBef>
              <a:spcAft>
                <a:spcPts val="600"/>
              </a:spcAft>
            </a:pPr>
            <a:r>
              <a:rPr lang="en-US" sz="6500" b="1" kern="1200" dirty="0">
                <a:solidFill>
                  <a:schemeClr val="bg1"/>
                </a:solidFill>
                <a:latin typeface="+mj-lt"/>
                <a:ea typeface="+mj-ea"/>
                <a:cs typeface="+mj-cs"/>
              </a:rPr>
              <a:t>Gathering the fruits of our small group conversation</a:t>
            </a:r>
          </a:p>
        </p:txBody>
      </p:sp>
      <p:pic>
        <p:nvPicPr>
          <p:cNvPr id="3" name="Picture 2" descr="A person writing on a notebook&#10;&#10;Description automatically generated">
            <a:extLst>
              <a:ext uri="{FF2B5EF4-FFF2-40B4-BE49-F238E27FC236}">
                <a16:creationId xmlns:a16="http://schemas.microsoft.com/office/drawing/2014/main" id="{9C57A6ED-A921-4DA3-519B-9455872674BE}"/>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t="1049" r="1" b="1291"/>
          <a:stretch/>
        </p:blipFill>
        <p:spPr>
          <a:xfrm>
            <a:off x="9" y="-1"/>
            <a:ext cx="9001123" cy="5867741"/>
          </a:xfrm>
          <a:custGeom>
            <a:avLst/>
            <a:gdLst/>
            <a:ahLst/>
            <a:cxnLst/>
            <a:rect l="l" t="t" r="r" b="b"/>
            <a:pathLst>
              <a:path w="6000749" h="3911828">
                <a:moveTo>
                  <a:pt x="0" y="0"/>
                </a:moveTo>
                <a:lnTo>
                  <a:pt x="6000749" y="0"/>
                </a:lnTo>
                <a:lnTo>
                  <a:pt x="6000749" y="3767827"/>
                </a:lnTo>
                <a:lnTo>
                  <a:pt x="5572124" y="3740378"/>
                </a:lnTo>
                <a:lnTo>
                  <a:pt x="0" y="3911828"/>
                </a:lnTo>
                <a:close/>
              </a:path>
            </a:pathLst>
          </a:custGeom>
        </p:spPr>
      </p:pic>
      <p:pic>
        <p:nvPicPr>
          <p:cNvPr id="5" name="Picture 4">
            <a:extLst>
              <a:ext uri="{FF2B5EF4-FFF2-40B4-BE49-F238E27FC236}">
                <a16:creationId xmlns:a16="http://schemas.microsoft.com/office/drawing/2014/main" id="{96C30598-13E8-0131-9C4D-2351FE106C81}"/>
              </a:ext>
            </a:extLst>
          </p:cNvPr>
          <p:cNvPicPr>
            <a:picLocks noChangeAspect="1"/>
          </p:cNvPicPr>
          <p:nvPr/>
        </p:nvPicPr>
        <p:blipFill>
          <a:blip r:embed="rId5"/>
          <a:srcRect t="13724" b="19817"/>
          <a:stretch/>
        </p:blipFill>
        <p:spPr>
          <a:xfrm>
            <a:off x="9286867" y="-1"/>
            <a:ext cx="9001125" cy="5982041"/>
          </a:xfrm>
          <a:custGeom>
            <a:avLst/>
            <a:gdLst/>
            <a:ahLst/>
            <a:cxnLst/>
            <a:rect l="l" t="t" r="r" b="b"/>
            <a:pathLst>
              <a:path w="6000750" h="3988028">
                <a:moveTo>
                  <a:pt x="0" y="0"/>
                </a:moveTo>
                <a:lnTo>
                  <a:pt x="6000750" y="0"/>
                </a:lnTo>
                <a:lnTo>
                  <a:pt x="6000750" y="797153"/>
                </a:lnTo>
                <a:lnTo>
                  <a:pt x="6000750" y="2634343"/>
                </a:lnTo>
                <a:lnTo>
                  <a:pt x="6000750" y="3911828"/>
                </a:lnTo>
                <a:lnTo>
                  <a:pt x="3248025" y="3988028"/>
                </a:lnTo>
                <a:lnTo>
                  <a:pt x="0" y="3780026"/>
                </a:lnTo>
                <a:close/>
              </a:path>
            </a:pathLst>
          </a:custGeom>
        </p:spPr>
      </p:pic>
      <p:grpSp>
        <p:nvGrpSpPr>
          <p:cNvPr id="27" name="Group 26">
            <a:extLst>
              <a:ext uri="{FF2B5EF4-FFF2-40B4-BE49-F238E27FC236}">
                <a16:creationId xmlns:a16="http://schemas.microsoft.com/office/drawing/2014/main" id="{AC0B7807-0C83-4963-821A-69B172722E4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5293488"/>
            <a:ext cx="18288000" cy="1135752"/>
            <a:chOff x="0" y="2959818"/>
            <a:chExt cx="12192000" cy="757168"/>
          </a:xfrm>
        </p:grpSpPr>
        <p:sp>
          <p:nvSpPr>
            <p:cNvPr id="28" name="Freeform: Shape 27">
              <a:extLst>
                <a:ext uri="{FF2B5EF4-FFF2-40B4-BE49-F238E27FC236}">
                  <a16:creationId xmlns:a16="http://schemas.microsoft.com/office/drawing/2014/main" id="{BB027EC7-3252-48A2-A7A4-1741F72E47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959818"/>
              <a:ext cx="12192000" cy="757168"/>
            </a:xfrm>
            <a:custGeom>
              <a:avLst/>
              <a:gdLst>
                <a:gd name="connsiteX0" fmla="*/ 0 w 12192000"/>
                <a:gd name="connsiteY0" fmla="*/ 0 h 757168"/>
                <a:gd name="connsiteX1" fmla="*/ 41653 w 12192000"/>
                <a:gd name="connsiteY1" fmla="*/ 6945 h 757168"/>
                <a:gd name="connsiteX2" fmla="*/ 81317 w 12192000"/>
                <a:gd name="connsiteY2" fmla="*/ 15509 h 757168"/>
                <a:gd name="connsiteX3" fmla="*/ 114150 w 12192000"/>
                <a:gd name="connsiteY3" fmla="*/ 28105 h 757168"/>
                <a:gd name="connsiteX4" fmla="*/ 214865 w 12192000"/>
                <a:gd name="connsiteY4" fmla="*/ 58374 h 757168"/>
                <a:gd name="connsiteX5" fmla="*/ 299237 w 12192000"/>
                <a:gd name="connsiteY5" fmla="*/ 63560 h 757168"/>
                <a:gd name="connsiteX6" fmla="*/ 415570 w 12192000"/>
                <a:gd name="connsiteY6" fmla="*/ 83774 h 757168"/>
                <a:gd name="connsiteX7" fmla="*/ 633210 w 12192000"/>
                <a:gd name="connsiteY7" fmla="*/ 109108 h 757168"/>
                <a:gd name="connsiteX8" fmla="*/ 677567 w 12192000"/>
                <a:gd name="connsiteY8" fmla="*/ 119446 h 757168"/>
                <a:gd name="connsiteX9" fmla="*/ 946429 w 12192000"/>
                <a:gd name="connsiteY9" fmla="*/ 171502 h 757168"/>
                <a:gd name="connsiteX10" fmla="*/ 1163367 w 12192000"/>
                <a:gd name="connsiteY10" fmla="*/ 182106 h 757168"/>
                <a:gd name="connsiteX11" fmla="*/ 1180337 w 12192000"/>
                <a:gd name="connsiteY11" fmla="*/ 181279 h 757168"/>
                <a:gd name="connsiteX12" fmla="*/ 1263939 w 12192000"/>
                <a:gd name="connsiteY12" fmla="*/ 173070 h 757168"/>
                <a:gd name="connsiteX13" fmla="*/ 1392213 w 12192000"/>
                <a:gd name="connsiteY13" fmla="*/ 183225 h 757168"/>
                <a:gd name="connsiteX14" fmla="*/ 1479752 w 12192000"/>
                <a:gd name="connsiteY14" fmla="*/ 205174 h 757168"/>
                <a:gd name="connsiteX15" fmla="*/ 1589813 w 12192000"/>
                <a:gd name="connsiteY15" fmla="*/ 211706 h 757168"/>
                <a:gd name="connsiteX16" fmla="*/ 1716264 w 12192000"/>
                <a:gd name="connsiteY16" fmla="*/ 207459 h 757168"/>
                <a:gd name="connsiteX17" fmla="*/ 1772900 w 12192000"/>
                <a:gd name="connsiteY17" fmla="*/ 208137 h 757168"/>
                <a:gd name="connsiteX18" fmla="*/ 1929319 w 12192000"/>
                <a:gd name="connsiteY18" fmla="*/ 193822 h 757168"/>
                <a:gd name="connsiteX19" fmla="*/ 2021514 w 12192000"/>
                <a:gd name="connsiteY19" fmla="*/ 204186 h 757168"/>
                <a:gd name="connsiteX20" fmla="*/ 2111753 w 12192000"/>
                <a:gd name="connsiteY20" fmla="*/ 223797 h 757168"/>
                <a:gd name="connsiteX21" fmla="*/ 2169356 w 12192000"/>
                <a:gd name="connsiteY21" fmla="*/ 241125 h 757168"/>
                <a:gd name="connsiteX22" fmla="*/ 2286638 w 12192000"/>
                <a:gd name="connsiteY22" fmla="*/ 257382 h 757168"/>
                <a:gd name="connsiteX23" fmla="*/ 2308368 w 12192000"/>
                <a:gd name="connsiteY23" fmla="*/ 256995 h 757168"/>
                <a:gd name="connsiteX24" fmla="*/ 2660621 w 12192000"/>
                <a:gd name="connsiteY24" fmla="*/ 262863 h 757168"/>
                <a:gd name="connsiteX25" fmla="*/ 2801134 w 12192000"/>
                <a:gd name="connsiteY25" fmla="*/ 250006 h 757168"/>
                <a:gd name="connsiteX26" fmla="*/ 2830994 w 12192000"/>
                <a:gd name="connsiteY26" fmla="*/ 249091 h 757168"/>
                <a:gd name="connsiteX27" fmla="*/ 3129084 w 12192000"/>
                <a:gd name="connsiteY27" fmla="*/ 242009 h 757168"/>
                <a:gd name="connsiteX28" fmla="*/ 3162162 w 12192000"/>
                <a:gd name="connsiteY28" fmla="*/ 242789 h 757168"/>
                <a:gd name="connsiteX29" fmla="*/ 3254072 w 12192000"/>
                <a:gd name="connsiteY29" fmla="*/ 251612 h 757168"/>
                <a:gd name="connsiteX30" fmla="*/ 3473491 w 12192000"/>
                <a:gd name="connsiteY30" fmla="*/ 221903 h 757168"/>
                <a:gd name="connsiteX31" fmla="*/ 3691860 w 12192000"/>
                <a:gd name="connsiteY31" fmla="*/ 219228 h 757168"/>
                <a:gd name="connsiteX32" fmla="*/ 3811494 w 12192000"/>
                <a:gd name="connsiteY32" fmla="*/ 225691 h 757168"/>
                <a:gd name="connsiteX33" fmla="*/ 3897533 w 12192000"/>
                <a:gd name="connsiteY33" fmla="*/ 220087 h 757168"/>
                <a:gd name="connsiteX34" fmla="*/ 4109430 w 12192000"/>
                <a:gd name="connsiteY34" fmla="*/ 200477 h 757168"/>
                <a:gd name="connsiteX35" fmla="*/ 4208772 w 12192000"/>
                <a:gd name="connsiteY35" fmla="*/ 200914 h 757168"/>
                <a:gd name="connsiteX36" fmla="*/ 4314641 w 12192000"/>
                <a:gd name="connsiteY36" fmla="*/ 196159 h 757168"/>
                <a:gd name="connsiteX37" fmla="*/ 4577622 w 12192000"/>
                <a:gd name="connsiteY37" fmla="*/ 163774 h 757168"/>
                <a:gd name="connsiteX38" fmla="*/ 4790345 w 12192000"/>
                <a:gd name="connsiteY38" fmla="*/ 177592 h 757168"/>
                <a:gd name="connsiteX39" fmla="*/ 4926164 w 12192000"/>
                <a:gd name="connsiteY39" fmla="*/ 184139 h 757168"/>
                <a:gd name="connsiteX40" fmla="*/ 5088812 w 12192000"/>
                <a:gd name="connsiteY40" fmla="*/ 177401 h 757168"/>
                <a:gd name="connsiteX41" fmla="*/ 5222466 w 12192000"/>
                <a:gd name="connsiteY41" fmla="*/ 162082 h 757168"/>
                <a:gd name="connsiteX42" fmla="*/ 5406528 w 12192000"/>
                <a:gd name="connsiteY42" fmla="*/ 153987 h 757168"/>
                <a:gd name="connsiteX43" fmla="*/ 5590716 w 12192000"/>
                <a:gd name="connsiteY43" fmla="*/ 129490 h 757168"/>
                <a:gd name="connsiteX44" fmla="*/ 5719429 w 12192000"/>
                <a:gd name="connsiteY44" fmla="*/ 110099 h 757168"/>
                <a:gd name="connsiteX45" fmla="*/ 5897895 w 12192000"/>
                <a:gd name="connsiteY45" fmla="*/ 96368 h 757168"/>
                <a:gd name="connsiteX46" fmla="*/ 6169957 w 12192000"/>
                <a:gd name="connsiteY46" fmla="*/ 94411 h 757168"/>
                <a:gd name="connsiteX47" fmla="*/ 6294827 w 12192000"/>
                <a:gd name="connsiteY47" fmla="*/ 99236 h 757168"/>
                <a:gd name="connsiteX48" fmla="*/ 6494261 w 12192000"/>
                <a:gd name="connsiteY48" fmla="*/ 71724 h 757168"/>
                <a:gd name="connsiteX49" fmla="*/ 6579627 w 12192000"/>
                <a:gd name="connsiteY49" fmla="*/ 57883 h 757168"/>
                <a:gd name="connsiteX50" fmla="*/ 6654800 w 12192000"/>
                <a:gd name="connsiteY50" fmla="*/ 77086 h 757168"/>
                <a:gd name="connsiteX51" fmla="*/ 6703059 w 12192000"/>
                <a:gd name="connsiteY51" fmla="*/ 97166 h 757168"/>
                <a:gd name="connsiteX52" fmla="*/ 6859445 w 12192000"/>
                <a:gd name="connsiteY52" fmla="*/ 90481 h 757168"/>
                <a:gd name="connsiteX53" fmla="*/ 7025414 w 12192000"/>
                <a:gd name="connsiteY53" fmla="*/ 83536 h 757168"/>
                <a:gd name="connsiteX54" fmla="*/ 7144137 w 12192000"/>
                <a:gd name="connsiteY54" fmla="*/ 79264 h 757168"/>
                <a:gd name="connsiteX55" fmla="*/ 7291235 w 12192000"/>
                <a:gd name="connsiteY55" fmla="*/ 95367 h 757168"/>
                <a:gd name="connsiteX56" fmla="*/ 7407395 w 12192000"/>
                <a:gd name="connsiteY56" fmla="*/ 104888 h 757168"/>
                <a:gd name="connsiteX57" fmla="*/ 7500837 w 12192000"/>
                <a:gd name="connsiteY57" fmla="*/ 119515 h 757168"/>
                <a:gd name="connsiteX58" fmla="*/ 7533567 w 12192000"/>
                <a:gd name="connsiteY58" fmla="*/ 126955 h 757168"/>
                <a:gd name="connsiteX59" fmla="*/ 7792910 w 12192000"/>
                <a:gd name="connsiteY59" fmla="*/ 185188 h 757168"/>
                <a:gd name="connsiteX60" fmla="*/ 8070699 w 12192000"/>
                <a:gd name="connsiteY60" fmla="*/ 235423 h 757168"/>
                <a:gd name="connsiteX61" fmla="*/ 8253177 w 12192000"/>
                <a:gd name="connsiteY61" fmla="*/ 222473 h 757168"/>
                <a:gd name="connsiteX62" fmla="*/ 8320683 w 12192000"/>
                <a:gd name="connsiteY62" fmla="*/ 226393 h 757168"/>
                <a:gd name="connsiteX63" fmla="*/ 8631438 w 12192000"/>
                <a:gd name="connsiteY63" fmla="*/ 237528 h 757168"/>
                <a:gd name="connsiteX64" fmla="*/ 8686410 w 12192000"/>
                <a:gd name="connsiteY64" fmla="*/ 234877 h 757168"/>
                <a:gd name="connsiteX65" fmla="*/ 8980658 w 12192000"/>
                <a:gd name="connsiteY65" fmla="*/ 273001 h 757168"/>
                <a:gd name="connsiteX66" fmla="*/ 9087625 w 12192000"/>
                <a:gd name="connsiteY66" fmla="*/ 282423 h 757168"/>
                <a:gd name="connsiteX67" fmla="*/ 9186017 w 12192000"/>
                <a:gd name="connsiteY67" fmla="*/ 293875 h 757168"/>
                <a:gd name="connsiteX68" fmla="*/ 9323931 w 12192000"/>
                <a:gd name="connsiteY68" fmla="*/ 302628 h 757168"/>
                <a:gd name="connsiteX69" fmla="*/ 9467213 w 12192000"/>
                <a:gd name="connsiteY69" fmla="*/ 307275 h 757168"/>
                <a:gd name="connsiteX70" fmla="*/ 9626826 w 12192000"/>
                <a:gd name="connsiteY70" fmla="*/ 316213 h 757168"/>
                <a:gd name="connsiteX71" fmla="*/ 9689696 w 12192000"/>
                <a:gd name="connsiteY71" fmla="*/ 324467 h 757168"/>
                <a:gd name="connsiteX72" fmla="*/ 9860526 w 12192000"/>
                <a:gd name="connsiteY72" fmla="*/ 329986 h 757168"/>
                <a:gd name="connsiteX73" fmla="*/ 9949775 w 12192000"/>
                <a:gd name="connsiteY73" fmla="*/ 340386 h 757168"/>
                <a:gd name="connsiteX74" fmla="*/ 10097252 w 12192000"/>
                <a:gd name="connsiteY74" fmla="*/ 349262 h 757168"/>
                <a:gd name="connsiteX75" fmla="*/ 10145261 w 12192000"/>
                <a:gd name="connsiteY75" fmla="*/ 353113 h 757168"/>
                <a:gd name="connsiteX76" fmla="*/ 10188159 w 12192000"/>
                <a:gd name="connsiteY76" fmla="*/ 356124 h 757168"/>
                <a:gd name="connsiteX77" fmla="*/ 10336144 w 12192000"/>
                <a:gd name="connsiteY77" fmla="*/ 348235 h 757168"/>
                <a:gd name="connsiteX78" fmla="*/ 10466847 w 12192000"/>
                <a:gd name="connsiteY78" fmla="*/ 354131 h 757168"/>
                <a:gd name="connsiteX79" fmla="*/ 10696514 w 12192000"/>
                <a:gd name="connsiteY79" fmla="*/ 353575 h 757168"/>
                <a:gd name="connsiteX80" fmla="*/ 10746932 w 12192000"/>
                <a:gd name="connsiteY80" fmla="*/ 360606 h 757168"/>
                <a:gd name="connsiteX81" fmla="*/ 10905388 w 12192000"/>
                <a:gd name="connsiteY81" fmla="*/ 370627 h 757168"/>
                <a:gd name="connsiteX82" fmla="*/ 10995602 w 12192000"/>
                <a:gd name="connsiteY82" fmla="*/ 376691 h 757168"/>
                <a:gd name="connsiteX83" fmla="*/ 11107647 w 12192000"/>
                <a:gd name="connsiteY83" fmla="*/ 373405 h 757168"/>
                <a:gd name="connsiteX84" fmla="*/ 11302440 w 12192000"/>
                <a:gd name="connsiteY84" fmla="*/ 364156 h 757168"/>
                <a:gd name="connsiteX85" fmla="*/ 11353613 w 12192000"/>
                <a:gd name="connsiteY85" fmla="*/ 363785 h 757168"/>
                <a:gd name="connsiteX86" fmla="*/ 11447323 w 12192000"/>
                <a:gd name="connsiteY86" fmla="*/ 359346 h 757168"/>
                <a:gd name="connsiteX87" fmla="*/ 11464292 w 12192000"/>
                <a:gd name="connsiteY87" fmla="*/ 358519 h 757168"/>
                <a:gd name="connsiteX88" fmla="*/ 11607560 w 12192000"/>
                <a:gd name="connsiteY88" fmla="*/ 342370 h 757168"/>
                <a:gd name="connsiteX89" fmla="*/ 11681426 w 12192000"/>
                <a:gd name="connsiteY89" fmla="*/ 344335 h 757168"/>
                <a:gd name="connsiteX90" fmla="*/ 11893565 w 12192000"/>
                <a:gd name="connsiteY90" fmla="*/ 355261 h 757168"/>
                <a:gd name="connsiteX91" fmla="*/ 11983290 w 12192000"/>
                <a:gd name="connsiteY91" fmla="*/ 363588 h 757168"/>
                <a:gd name="connsiteX92" fmla="*/ 12192000 w 12192000"/>
                <a:gd name="connsiteY92" fmla="*/ 388018 h 757168"/>
                <a:gd name="connsiteX93" fmla="*/ 12192000 w 12192000"/>
                <a:gd name="connsiteY93" fmla="*/ 577115 h 757168"/>
                <a:gd name="connsiteX94" fmla="*/ 12157329 w 12192000"/>
                <a:gd name="connsiteY94" fmla="*/ 588862 h 757168"/>
                <a:gd name="connsiteX95" fmla="*/ 12066948 w 12192000"/>
                <a:gd name="connsiteY95" fmla="*/ 586034 h 757168"/>
                <a:gd name="connsiteX96" fmla="*/ 11911344 w 12192000"/>
                <a:gd name="connsiteY96" fmla="*/ 521599 h 757168"/>
                <a:gd name="connsiteX97" fmla="*/ 11847823 w 12192000"/>
                <a:gd name="connsiteY97" fmla="*/ 511785 h 757168"/>
                <a:gd name="connsiteX98" fmla="*/ 11737547 w 12192000"/>
                <a:gd name="connsiteY98" fmla="*/ 502380 h 757168"/>
                <a:gd name="connsiteX99" fmla="*/ 11636052 w 12192000"/>
                <a:gd name="connsiteY99" fmla="*/ 514993 h 757168"/>
                <a:gd name="connsiteX100" fmla="*/ 11394706 w 12192000"/>
                <a:gd name="connsiteY100" fmla="*/ 590867 h 757168"/>
                <a:gd name="connsiteX101" fmla="*/ 11354978 w 12192000"/>
                <a:gd name="connsiteY101" fmla="*/ 597561 h 757168"/>
                <a:gd name="connsiteX102" fmla="*/ 11285306 w 12192000"/>
                <a:gd name="connsiteY102" fmla="*/ 599825 h 757168"/>
                <a:gd name="connsiteX103" fmla="*/ 11008528 w 12192000"/>
                <a:gd name="connsiteY103" fmla="*/ 656670 h 757168"/>
                <a:gd name="connsiteX104" fmla="*/ 10948735 w 12192000"/>
                <a:gd name="connsiteY104" fmla="*/ 652964 h 757168"/>
                <a:gd name="connsiteX105" fmla="*/ 10850698 w 12192000"/>
                <a:gd name="connsiteY105" fmla="*/ 641721 h 757168"/>
                <a:gd name="connsiteX106" fmla="*/ 10744026 w 12192000"/>
                <a:gd name="connsiteY106" fmla="*/ 647769 h 757168"/>
                <a:gd name="connsiteX107" fmla="*/ 10666160 w 12192000"/>
                <a:gd name="connsiteY107" fmla="*/ 651891 h 757168"/>
                <a:gd name="connsiteX108" fmla="*/ 10450521 w 12192000"/>
                <a:gd name="connsiteY108" fmla="*/ 616552 h 757168"/>
                <a:gd name="connsiteX109" fmla="*/ 10271192 w 12192000"/>
                <a:gd name="connsiteY109" fmla="*/ 583498 h 757168"/>
                <a:gd name="connsiteX110" fmla="*/ 10246067 w 12192000"/>
                <a:gd name="connsiteY110" fmla="*/ 585423 h 757168"/>
                <a:gd name="connsiteX111" fmla="*/ 10005027 w 12192000"/>
                <a:gd name="connsiteY111" fmla="*/ 592252 h 757168"/>
                <a:gd name="connsiteX112" fmla="*/ 9898681 w 12192000"/>
                <a:gd name="connsiteY112" fmla="*/ 613195 h 757168"/>
                <a:gd name="connsiteX113" fmla="*/ 9753225 w 12192000"/>
                <a:gd name="connsiteY113" fmla="*/ 629038 h 757168"/>
                <a:gd name="connsiteX114" fmla="*/ 9591376 w 12192000"/>
                <a:gd name="connsiteY114" fmla="*/ 648601 h 757168"/>
                <a:gd name="connsiteX115" fmla="*/ 9472860 w 12192000"/>
                <a:gd name="connsiteY115" fmla="*/ 655936 h 757168"/>
                <a:gd name="connsiteX116" fmla="*/ 9299788 w 12192000"/>
                <a:gd name="connsiteY116" fmla="*/ 636945 h 757168"/>
                <a:gd name="connsiteX117" fmla="*/ 9264605 w 12192000"/>
                <a:gd name="connsiteY117" fmla="*/ 627087 h 757168"/>
                <a:gd name="connsiteX118" fmla="*/ 8926435 w 12192000"/>
                <a:gd name="connsiteY118" fmla="*/ 549269 h 757168"/>
                <a:gd name="connsiteX119" fmla="*/ 8698934 w 12192000"/>
                <a:gd name="connsiteY119" fmla="*/ 536583 h 757168"/>
                <a:gd name="connsiteX120" fmla="*/ 8622862 w 12192000"/>
                <a:gd name="connsiteY120" fmla="*/ 541563 h 757168"/>
                <a:gd name="connsiteX121" fmla="*/ 8482784 w 12192000"/>
                <a:gd name="connsiteY121" fmla="*/ 574094 h 757168"/>
                <a:gd name="connsiteX122" fmla="*/ 8421565 w 12192000"/>
                <a:gd name="connsiteY122" fmla="*/ 576610 h 757168"/>
                <a:gd name="connsiteX123" fmla="*/ 8313469 w 12192000"/>
                <a:gd name="connsiteY123" fmla="*/ 574762 h 757168"/>
                <a:gd name="connsiteX124" fmla="*/ 8079520 w 12192000"/>
                <a:gd name="connsiteY124" fmla="*/ 558685 h 757168"/>
                <a:gd name="connsiteX125" fmla="*/ 7773327 w 12192000"/>
                <a:gd name="connsiteY125" fmla="*/ 558854 h 757168"/>
                <a:gd name="connsiteX126" fmla="*/ 7652477 w 12192000"/>
                <a:gd name="connsiteY126" fmla="*/ 547561 h 757168"/>
                <a:gd name="connsiteX127" fmla="*/ 7522274 w 12192000"/>
                <a:gd name="connsiteY127" fmla="*/ 532150 h 757168"/>
                <a:gd name="connsiteX128" fmla="*/ 7484080 w 12192000"/>
                <a:gd name="connsiteY128" fmla="*/ 530532 h 757168"/>
                <a:gd name="connsiteX129" fmla="*/ 7282277 w 12192000"/>
                <a:gd name="connsiteY129" fmla="*/ 540177 h 757168"/>
                <a:gd name="connsiteX130" fmla="*/ 7235690 w 12192000"/>
                <a:gd name="connsiteY130" fmla="*/ 551282 h 757168"/>
                <a:gd name="connsiteX131" fmla="*/ 7116339 w 12192000"/>
                <a:gd name="connsiteY131" fmla="*/ 539494 h 757168"/>
                <a:gd name="connsiteX132" fmla="*/ 7011067 w 12192000"/>
                <a:gd name="connsiteY132" fmla="*/ 511848 h 757168"/>
                <a:gd name="connsiteX133" fmla="*/ 6403234 w 12192000"/>
                <a:gd name="connsiteY133" fmla="*/ 432296 h 757168"/>
                <a:gd name="connsiteX134" fmla="*/ 6036273 w 12192000"/>
                <a:gd name="connsiteY134" fmla="*/ 412301 h 757168"/>
                <a:gd name="connsiteX135" fmla="*/ 5780467 w 12192000"/>
                <a:gd name="connsiteY135" fmla="*/ 377910 h 757168"/>
                <a:gd name="connsiteX136" fmla="*/ 5739051 w 12192000"/>
                <a:gd name="connsiteY136" fmla="*/ 353609 h 757168"/>
                <a:gd name="connsiteX137" fmla="*/ 5583566 w 12192000"/>
                <a:gd name="connsiteY137" fmla="*/ 321995 h 757168"/>
                <a:gd name="connsiteX138" fmla="*/ 5432030 w 12192000"/>
                <a:gd name="connsiteY138" fmla="*/ 362512 h 757168"/>
                <a:gd name="connsiteX139" fmla="*/ 5241398 w 12192000"/>
                <a:gd name="connsiteY139" fmla="*/ 425781 h 757168"/>
                <a:gd name="connsiteX140" fmla="*/ 5139710 w 12192000"/>
                <a:gd name="connsiteY140" fmla="*/ 421022 h 757168"/>
                <a:gd name="connsiteX141" fmla="*/ 4929402 w 12192000"/>
                <a:gd name="connsiteY141" fmla="*/ 424310 h 757168"/>
                <a:gd name="connsiteX142" fmla="*/ 4782793 w 12192000"/>
                <a:gd name="connsiteY142" fmla="*/ 441046 h 757168"/>
                <a:gd name="connsiteX143" fmla="*/ 4577594 w 12192000"/>
                <a:gd name="connsiteY143" fmla="*/ 459290 h 757168"/>
                <a:gd name="connsiteX144" fmla="*/ 4500826 w 12192000"/>
                <a:gd name="connsiteY144" fmla="*/ 470529 h 757168"/>
                <a:gd name="connsiteX145" fmla="*/ 4317973 w 12192000"/>
                <a:gd name="connsiteY145" fmla="*/ 483649 h 757168"/>
                <a:gd name="connsiteX146" fmla="*/ 4166722 w 12192000"/>
                <a:gd name="connsiteY146" fmla="*/ 490602 h 757168"/>
                <a:gd name="connsiteX147" fmla="*/ 4042814 w 12192000"/>
                <a:gd name="connsiteY147" fmla="*/ 530660 h 757168"/>
                <a:gd name="connsiteX148" fmla="*/ 4002653 w 12192000"/>
                <a:gd name="connsiteY148" fmla="*/ 552594 h 757168"/>
                <a:gd name="connsiteX149" fmla="*/ 3969549 w 12192000"/>
                <a:gd name="connsiteY149" fmla="*/ 566312 h 757168"/>
                <a:gd name="connsiteX150" fmla="*/ 3821685 w 12192000"/>
                <a:gd name="connsiteY150" fmla="*/ 649183 h 757168"/>
                <a:gd name="connsiteX151" fmla="*/ 3805138 w 12192000"/>
                <a:gd name="connsiteY151" fmla="*/ 655947 h 757168"/>
                <a:gd name="connsiteX152" fmla="*/ 3609177 w 12192000"/>
                <a:gd name="connsiteY152" fmla="*/ 687459 h 757168"/>
                <a:gd name="connsiteX153" fmla="*/ 3539727 w 12192000"/>
                <a:gd name="connsiteY153" fmla="*/ 706521 h 757168"/>
                <a:gd name="connsiteX154" fmla="*/ 3396572 w 12192000"/>
                <a:gd name="connsiteY154" fmla="*/ 755681 h 757168"/>
                <a:gd name="connsiteX155" fmla="*/ 3341054 w 12192000"/>
                <a:gd name="connsiteY155" fmla="*/ 754679 h 757168"/>
                <a:gd name="connsiteX156" fmla="*/ 3138775 w 12192000"/>
                <a:gd name="connsiteY156" fmla="*/ 710120 h 757168"/>
                <a:gd name="connsiteX157" fmla="*/ 3037283 w 12192000"/>
                <a:gd name="connsiteY157" fmla="*/ 666453 h 757168"/>
                <a:gd name="connsiteX158" fmla="*/ 3002117 w 12192000"/>
                <a:gd name="connsiteY158" fmla="*/ 649347 h 757168"/>
                <a:gd name="connsiteX159" fmla="*/ 2747294 w 12192000"/>
                <a:gd name="connsiteY159" fmla="*/ 652400 h 757168"/>
                <a:gd name="connsiteX160" fmla="*/ 2676273 w 12192000"/>
                <a:gd name="connsiteY160" fmla="*/ 652304 h 757168"/>
                <a:gd name="connsiteX161" fmla="*/ 2432360 w 12192000"/>
                <a:gd name="connsiteY161" fmla="*/ 657836 h 757168"/>
                <a:gd name="connsiteX162" fmla="*/ 2382311 w 12192000"/>
                <a:gd name="connsiteY162" fmla="*/ 650824 h 757168"/>
                <a:gd name="connsiteX163" fmla="*/ 2055134 w 12192000"/>
                <a:gd name="connsiteY163" fmla="*/ 630053 h 757168"/>
                <a:gd name="connsiteX164" fmla="*/ 2031829 w 12192000"/>
                <a:gd name="connsiteY164" fmla="*/ 639324 h 757168"/>
                <a:gd name="connsiteX165" fmla="*/ 1912764 w 12192000"/>
                <a:gd name="connsiteY165" fmla="*/ 664183 h 757168"/>
                <a:gd name="connsiteX166" fmla="*/ 1755637 w 12192000"/>
                <a:gd name="connsiteY166" fmla="*/ 663960 h 757168"/>
                <a:gd name="connsiteX167" fmla="*/ 1727159 w 12192000"/>
                <a:gd name="connsiteY167" fmla="*/ 659605 h 757168"/>
                <a:gd name="connsiteX168" fmla="*/ 1622470 w 12192000"/>
                <a:gd name="connsiteY168" fmla="*/ 634850 h 757168"/>
                <a:gd name="connsiteX169" fmla="*/ 1385955 w 12192000"/>
                <a:gd name="connsiteY169" fmla="*/ 604522 h 757168"/>
                <a:gd name="connsiteX170" fmla="*/ 1340055 w 12192000"/>
                <a:gd name="connsiteY170" fmla="*/ 595629 h 757168"/>
                <a:gd name="connsiteX171" fmla="*/ 1257271 w 12192000"/>
                <a:gd name="connsiteY171" fmla="*/ 581180 h 757168"/>
                <a:gd name="connsiteX172" fmla="*/ 1031914 w 12192000"/>
                <a:gd name="connsiteY172" fmla="*/ 562692 h 757168"/>
                <a:gd name="connsiteX173" fmla="*/ 922031 w 12192000"/>
                <a:gd name="connsiteY173" fmla="*/ 566853 h 757168"/>
                <a:gd name="connsiteX174" fmla="*/ 873250 w 12192000"/>
                <a:gd name="connsiteY174" fmla="*/ 563724 h 757168"/>
                <a:gd name="connsiteX175" fmla="*/ 711627 w 12192000"/>
                <a:gd name="connsiteY175" fmla="*/ 529880 h 757168"/>
                <a:gd name="connsiteX176" fmla="*/ 311112 w 12192000"/>
                <a:gd name="connsiteY176" fmla="*/ 525106 h 757168"/>
                <a:gd name="connsiteX177" fmla="*/ 184145 w 12192000"/>
                <a:gd name="connsiteY177" fmla="*/ 532188 h 757168"/>
                <a:gd name="connsiteX178" fmla="*/ 116886 w 12192000"/>
                <a:gd name="connsiteY178" fmla="*/ 530572 h 757168"/>
                <a:gd name="connsiteX179" fmla="*/ 23941 w 12192000"/>
                <a:gd name="connsiteY179" fmla="*/ 506433 h 757168"/>
                <a:gd name="connsiteX180" fmla="*/ 0 w 12192000"/>
                <a:gd name="connsiteY180" fmla="*/ 502149 h 757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12192000" h="757168">
                  <a:moveTo>
                    <a:pt x="0" y="0"/>
                  </a:moveTo>
                  <a:lnTo>
                    <a:pt x="41653" y="6945"/>
                  </a:lnTo>
                  <a:cubicBezTo>
                    <a:pt x="55151" y="9178"/>
                    <a:pt x="68996" y="11810"/>
                    <a:pt x="81317" y="15509"/>
                  </a:cubicBezTo>
                  <a:cubicBezTo>
                    <a:pt x="92911" y="18978"/>
                    <a:pt x="102562" y="24446"/>
                    <a:pt x="114150" y="28105"/>
                  </a:cubicBezTo>
                  <a:cubicBezTo>
                    <a:pt x="145644" y="37958"/>
                    <a:pt x="177914" y="47281"/>
                    <a:pt x="214865" y="58374"/>
                  </a:cubicBezTo>
                  <a:cubicBezTo>
                    <a:pt x="236680" y="42349"/>
                    <a:pt x="264438" y="53534"/>
                    <a:pt x="299237" y="63560"/>
                  </a:cubicBezTo>
                  <a:cubicBezTo>
                    <a:pt x="334763" y="73816"/>
                    <a:pt x="376093" y="78654"/>
                    <a:pt x="415570" y="83774"/>
                  </a:cubicBezTo>
                  <a:cubicBezTo>
                    <a:pt x="487949" y="93100"/>
                    <a:pt x="560804" y="100354"/>
                    <a:pt x="633210" y="109108"/>
                  </a:cubicBezTo>
                  <a:cubicBezTo>
                    <a:pt x="648566" y="111058"/>
                    <a:pt x="666073" y="114072"/>
                    <a:pt x="677567" y="119446"/>
                  </a:cubicBezTo>
                  <a:cubicBezTo>
                    <a:pt x="756262" y="155621"/>
                    <a:pt x="853422" y="169678"/>
                    <a:pt x="946429" y="171502"/>
                  </a:cubicBezTo>
                  <a:cubicBezTo>
                    <a:pt x="1019582" y="173044"/>
                    <a:pt x="1091239" y="175083"/>
                    <a:pt x="1163367" y="182106"/>
                  </a:cubicBezTo>
                  <a:cubicBezTo>
                    <a:pt x="1168863" y="182586"/>
                    <a:pt x="1176224" y="182589"/>
                    <a:pt x="1180337" y="181279"/>
                  </a:cubicBezTo>
                  <a:cubicBezTo>
                    <a:pt x="1205822" y="172503"/>
                    <a:pt x="1231920" y="173109"/>
                    <a:pt x="1263939" y="173070"/>
                  </a:cubicBezTo>
                  <a:cubicBezTo>
                    <a:pt x="1309211" y="172961"/>
                    <a:pt x="1350592" y="176848"/>
                    <a:pt x="1392213" y="183225"/>
                  </a:cubicBezTo>
                  <a:cubicBezTo>
                    <a:pt x="1422516" y="187866"/>
                    <a:pt x="1453010" y="195759"/>
                    <a:pt x="1479752" y="205174"/>
                  </a:cubicBezTo>
                  <a:cubicBezTo>
                    <a:pt x="1516962" y="218381"/>
                    <a:pt x="1553071" y="224660"/>
                    <a:pt x="1589813" y="211706"/>
                  </a:cubicBezTo>
                  <a:cubicBezTo>
                    <a:pt x="1629541" y="197953"/>
                    <a:pt x="1673292" y="205778"/>
                    <a:pt x="1716264" y="207459"/>
                  </a:cubicBezTo>
                  <a:cubicBezTo>
                    <a:pt x="1734988" y="208248"/>
                    <a:pt x="1754789" y="209668"/>
                    <a:pt x="1772900" y="208137"/>
                  </a:cubicBezTo>
                  <a:cubicBezTo>
                    <a:pt x="1825381" y="203828"/>
                    <a:pt x="1876222" y="195808"/>
                    <a:pt x="1929319" y="193822"/>
                  </a:cubicBezTo>
                  <a:cubicBezTo>
                    <a:pt x="1958819" y="192698"/>
                    <a:pt x="1991232" y="199166"/>
                    <a:pt x="2021514" y="204186"/>
                  </a:cubicBezTo>
                  <a:cubicBezTo>
                    <a:pt x="2052154" y="209417"/>
                    <a:pt x="2082323" y="216530"/>
                    <a:pt x="2111753" y="223797"/>
                  </a:cubicBezTo>
                  <a:cubicBezTo>
                    <a:pt x="2131736" y="228659"/>
                    <a:pt x="2153567" y="233429"/>
                    <a:pt x="2169356" y="241125"/>
                  </a:cubicBezTo>
                  <a:cubicBezTo>
                    <a:pt x="2205243" y="258649"/>
                    <a:pt x="2242901" y="263295"/>
                    <a:pt x="2286638" y="257382"/>
                  </a:cubicBezTo>
                  <a:cubicBezTo>
                    <a:pt x="2293313" y="256396"/>
                    <a:pt x="2301018" y="256799"/>
                    <a:pt x="2308368" y="256995"/>
                  </a:cubicBezTo>
                  <a:cubicBezTo>
                    <a:pt x="2426026" y="259155"/>
                    <a:pt x="2543593" y="262834"/>
                    <a:pt x="2660621" y="262863"/>
                  </a:cubicBezTo>
                  <a:cubicBezTo>
                    <a:pt x="2708088" y="262871"/>
                    <a:pt x="2754165" y="254412"/>
                    <a:pt x="2801134" y="250006"/>
                  </a:cubicBezTo>
                  <a:cubicBezTo>
                    <a:pt x="2810748" y="249174"/>
                    <a:pt x="2821504" y="247638"/>
                    <a:pt x="2830994" y="249091"/>
                  </a:cubicBezTo>
                  <a:cubicBezTo>
                    <a:pt x="2934354" y="264045"/>
                    <a:pt x="3032340" y="255254"/>
                    <a:pt x="3129084" y="242009"/>
                  </a:cubicBezTo>
                  <a:cubicBezTo>
                    <a:pt x="3139090" y="240625"/>
                    <a:pt x="3151170" y="241831"/>
                    <a:pt x="3162162" y="242789"/>
                  </a:cubicBezTo>
                  <a:cubicBezTo>
                    <a:pt x="3192925" y="245736"/>
                    <a:pt x="3225969" y="254145"/>
                    <a:pt x="3254072" y="251612"/>
                  </a:cubicBezTo>
                  <a:cubicBezTo>
                    <a:pt x="3328782" y="244461"/>
                    <a:pt x="3402881" y="234992"/>
                    <a:pt x="3473491" y="221903"/>
                  </a:cubicBezTo>
                  <a:cubicBezTo>
                    <a:pt x="3545212" y="208683"/>
                    <a:pt x="3611651" y="197856"/>
                    <a:pt x="3691860" y="219228"/>
                  </a:cubicBezTo>
                  <a:cubicBezTo>
                    <a:pt x="3725977" y="228268"/>
                    <a:pt x="3771754" y="225515"/>
                    <a:pt x="3811494" y="225691"/>
                  </a:cubicBezTo>
                  <a:cubicBezTo>
                    <a:pt x="3840564" y="225687"/>
                    <a:pt x="3868906" y="218586"/>
                    <a:pt x="3897533" y="220087"/>
                  </a:cubicBezTo>
                  <a:cubicBezTo>
                    <a:pt x="3973874" y="224087"/>
                    <a:pt x="4042293" y="217563"/>
                    <a:pt x="4109430" y="200477"/>
                  </a:cubicBezTo>
                  <a:cubicBezTo>
                    <a:pt x="4135544" y="193834"/>
                    <a:pt x="4175268" y="201258"/>
                    <a:pt x="4208772" y="200914"/>
                  </a:cubicBezTo>
                  <a:cubicBezTo>
                    <a:pt x="4244136" y="200288"/>
                    <a:pt x="4280583" y="199908"/>
                    <a:pt x="4314641" y="196159"/>
                  </a:cubicBezTo>
                  <a:cubicBezTo>
                    <a:pt x="4402743" y="186278"/>
                    <a:pt x="4489848" y="174436"/>
                    <a:pt x="4577622" y="163774"/>
                  </a:cubicBezTo>
                  <a:cubicBezTo>
                    <a:pt x="4649843" y="154967"/>
                    <a:pt x="4719794" y="168553"/>
                    <a:pt x="4790345" y="177592"/>
                  </a:cubicBezTo>
                  <a:cubicBezTo>
                    <a:pt x="4834576" y="183345"/>
                    <a:pt x="4875614" y="193701"/>
                    <a:pt x="4926164" y="184139"/>
                  </a:cubicBezTo>
                  <a:cubicBezTo>
                    <a:pt x="4974485" y="175032"/>
                    <a:pt x="5034899" y="180870"/>
                    <a:pt x="5088812" y="177401"/>
                  </a:cubicBezTo>
                  <a:cubicBezTo>
                    <a:pt x="5134238" y="174439"/>
                    <a:pt x="5178353" y="168165"/>
                    <a:pt x="5222466" y="162082"/>
                  </a:cubicBezTo>
                  <a:cubicBezTo>
                    <a:pt x="5282519" y="153783"/>
                    <a:pt x="5341864" y="144876"/>
                    <a:pt x="5406528" y="153987"/>
                  </a:cubicBezTo>
                  <a:cubicBezTo>
                    <a:pt x="5479960" y="164323"/>
                    <a:pt x="5531876" y="142624"/>
                    <a:pt x="5590716" y="129490"/>
                  </a:cubicBezTo>
                  <a:cubicBezTo>
                    <a:pt x="5631296" y="120553"/>
                    <a:pt x="5675395" y="114659"/>
                    <a:pt x="5719429" y="110099"/>
                  </a:cubicBezTo>
                  <a:cubicBezTo>
                    <a:pt x="5778247" y="104215"/>
                    <a:pt x="5838715" y="102042"/>
                    <a:pt x="5897895" y="96368"/>
                  </a:cubicBezTo>
                  <a:cubicBezTo>
                    <a:pt x="5987399" y="87895"/>
                    <a:pt x="6077855" y="82333"/>
                    <a:pt x="6169957" y="94411"/>
                  </a:cubicBezTo>
                  <a:cubicBezTo>
                    <a:pt x="6212360" y="99875"/>
                    <a:pt x="6252010" y="101763"/>
                    <a:pt x="6294827" y="99236"/>
                  </a:cubicBezTo>
                  <a:cubicBezTo>
                    <a:pt x="6364965" y="95091"/>
                    <a:pt x="6436581" y="97891"/>
                    <a:pt x="6494261" y="71724"/>
                  </a:cubicBezTo>
                  <a:cubicBezTo>
                    <a:pt x="6514615" y="62488"/>
                    <a:pt x="6550354" y="61691"/>
                    <a:pt x="6579627" y="57883"/>
                  </a:cubicBezTo>
                  <a:cubicBezTo>
                    <a:pt x="6613354" y="53353"/>
                    <a:pt x="6637770" y="57878"/>
                    <a:pt x="6654800" y="77086"/>
                  </a:cubicBezTo>
                  <a:cubicBezTo>
                    <a:pt x="6662444" y="85688"/>
                    <a:pt x="6685147" y="94892"/>
                    <a:pt x="6703059" y="97166"/>
                  </a:cubicBezTo>
                  <a:cubicBezTo>
                    <a:pt x="6756799" y="103989"/>
                    <a:pt x="6806654" y="100687"/>
                    <a:pt x="6859445" y="90481"/>
                  </a:cubicBezTo>
                  <a:cubicBezTo>
                    <a:pt x="6908894" y="80861"/>
                    <a:pt x="6969747" y="85387"/>
                    <a:pt x="7025414" y="83536"/>
                  </a:cubicBezTo>
                  <a:cubicBezTo>
                    <a:pt x="7064862" y="82168"/>
                    <a:pt x="7104501" y="77186"/>
                    <a:pt x="7144137" y="79264"/>
                  </a:cubicBezTo>
                  <a:cubicBezTo>
                    <a:pt x="7193316" y="81841"/>
                    <a:pt x="7241809" y="90488"/>
                    <a:pt x="7291235" y="95367"/>
                  </a:cubicBezTo>
                  <a:cubicBezTo>
                    <a:pt x="7329668" y="99288"/>
                    <a:pt x="7368978" y="100585"/>
                    <a:pt x="7407395" y="104888"/>
                  </a:cubicBezTo>
                  <a:cubicBezTo>
                    <a:pt x="7438868" y="108256"/>
                    <a:pt x="7469832" y="114265"/>
                    <a:pt x="7500837" y="119515"/>
                  </a:cubicBezTo>
                  <a:cubicBezTo>
                    <a:pt x="7512146" y="121444"/>
                    <a:pt x="7523255" y="127178"/>
                    <a:pt x="7533567" y="126955"/>
                  </a:cubicBezTo>
                  <a:cubicBezTo>
                    <a:pt x="7636025" y="124121"/>
                    <a:pt x="7707510" y="164497"/>
                    <a:pt x="7792910" y="185188"/>
                  </a:cubicBezTo>
                  <a:cubicBezTo>
                    <a:pt x="7882663" y="207063"/>
                    <a:pt x="7969001" y="237914"/>
                    <a:pt x="8070699" y="235423"/>
                  </a:cubicBezTo>
                  <a:cubicBezTo>
                    <a:pt x="8132239" y="233879"/>
                    <a:pt x="8191903" y="225939"/>
                    <a:pt x="8253177" y="222473"/>
                  </a:cubicBezTo>
                  <a:cubicBezTo>
                    <a:pt x="8274949" y="221324"/>
                    <a:pt x="8299150" y="222976"/>
                    <a:pt x="8320683" y="226393"/>
                  </a:cubicBezTo>
                  <a:cubicBezTo>
                    <a:pt x="8424731" y="242340"/>
                    <a:pt x="8527777" y="249266"/>
                    <a:pt x="8631438" y="237528"/>
                  </a:cubicBezTo>
                  <a:cubicBezTo>
                    <a:pt x="8649201" y="235596"/>
                    <a:pt x="8668058" y="233915"/>
                    <a:pt x="8686410" y="234877"/>
                  </a:cubicBezTo>
                  <a:cubicBezTo>
                    <a:pt x="8786966" y="240146"/>
                    <a:pt x="8885480" y="249315"/>
                    <a:pt x="8980658" y="273001"/>
                  </a:cubicBezTo>
                  <a:cubicBezTo>
                    <a:pt x="9012626" y="280972"/>
                    <a:pt x="9052108" y="279035"/>
                    <a:pt x="9087625" y="282423"/>
                  </a:cubicBezTo>
                  <a:cubicBezTo>
                    <a:pt x="9120583" y="285484"/>
                    <a:pt x="9154319" y="287825"/>
                    <a:pt x="9186017" y="293875"/>
                  </a:cubicBezTo>
                  <a:cubicBezTo>
                    <a:pt x="9232288" y="302785"/>
                    <a:pt x="9275554" y="305815"/>
                    <a:pt x="9323931" y="302628"/>
                  </a:cubicBezTo>
                  <a:cubicBezTo>
                    <a:pt x="9370084" y="299705"/>
                    <a:pt x="9419491" y="304964"/>
                    <a:pt x="9467213" y="307275"/>
                  </a:cubicBezTo>
                  <a:cubicBezTo>
                    <a:pt x="9520438" y="309874"/>
                    <a:pt x="9573661" y="312473"/>
                    <a:pt x="9626826" y="316213"/>
                  </a:cubicBezTo>
                  <a:cubicBezTo>
                    <a:pt x="9648094" y="317708"/>
                    <a:pt x="9671915" y="326588"/>
                    <a:pt x="9689696" y="324467"/>
                  </a:cubicBezTo>
                  <a:cubicBezTo>
                    <a:pt x="9747117" y="317175"/>
                    <a:pt x="9803355" y="332523"/>
                    <a:pt x="9860526" y="329986"/>
                  </a:cubicBezTo>
                  <a:cubicBezTo>
                    <a:pt x="9888572" y="328594"/>
                    <a:pt x="9919723" y="338048"/>
                    <a:pt x="9949775" y="340386"/>
                  </a:cubicBezTo>
                  <a:cubicBezTo>
                    <a:pt x="9998886" y="344296"/>
                    <a:pt x="10048092" y="346302"/>
                    <a:pt x="10097252" y="349262"/>
                  </a:cubicBezTo>
                  <a:cubicBezTo>
                    <a:pt x="10113390" y="350297"/>
                    <a:pt x="10129133" y="351886"/>
                    <a:pt x="10145261" y="353113"/>
                  </a:cubicBezTo>
                  <a:cubicBezTo>
                    <a:pt x="10159555" y="354243"/>
                    <a:pt x="10174512" y="356743"/>
                    <a:pt x="10188159" y="356124"/>
                  </a:cubicBezTo>
                  <a:cubicBezTo>
                    <a:pt x="10237589" y="353944"/>
                    <a:pt x="10286441" y="348682"/>
                    <a:pt x="10336144" y="348235"/>
                  </a:cubicBezTo>
                  <a:cubicBezTo>
                    <a:pt x="10379222" y="347822"/>
                    <a:pt x="10423443" y="353764"/>
                    <a:pt x="10466847" y="354131"/>
                  </a:cubicBezTo>
                  <a:cubicBezTo>
                    <a:pt x="10543353" y="354898"/>
                    <a:pt x="10619988" y="353190"/>
                    <a:pt x="10696514" y="353575"/>
                  </a:cubicBezTo>
                  <a:cubicBezTo>
                    <a:pt x="10713071" y="353680"/>
                    <a:pt x="10730069" y="359342"/>
                    <a:pt x="10746932" y="360606"/>
                  </a:cubicBezTo>
                  <a:cubicBezTo>
                    <a:pt x="10799731" y="364326"/>
                    <a:pt x="10852569" y="367289"/>
                    <a:pt x="10905388" y="370627"/>
                  </a:cubicBezTo>
                  <a:cubicBezTo>
                    <a:pt x="10935470" y="372396"/>
                    <a:pt x="10965963" y="373421"/>
                    <a:pt x="10995602" y="376691"/>
                  </a:cubicBezTo>
                  <a:cubicBezTo>
                    <a:pt x="11034750" y="381032"/>
                    <a:pt x="11070168" y="386324"/>
                    <a:pt x="11107647" y="373405"/>
                  </a:cubicBezTo>
                  <a:cubicBezTo>
                    <a:pt x="11165372" y="353347"/>
                    <a:pt x="11236837" y="366060"/>
                    <a:pt x="11302440" y="364156"/>
                  </a:cubicBezTo>
                  <a:cubicBezTo>
                    <a:pt x="11319394" y="363708"/>
                    <a:pt x="11336655" y="364422"/>
                    <a:pt x="11353613" y="363785"/>
                  </a:cubicBezTo>
                  <a:cubicBezTo>
                    <a:pt x="11384961" y="362566"/>
                    <a:pt x="11415955" y="360947"/>
                    <a:pt x="11447323" y="359346"/>
                  </a:cubicBezTo>
                  <a:cubicBezTo>
                    <a:pt x="11452855" y="359066"/>
                    <a:pt x="11459104" y="359200"/>
                    <a:pt x="11464292" y="358519"/>
                  </a:cubicBezTo>
                  <a:cubicBezTo>
                    <a:pt x="11512058" y="353010"/>
                    <a:pt x="11559143" y="346321"/>
                    <a:pt x="11607560" y="342370"/>
                  </a:cubicBezTo>
                  <a:cubicBezTo>
                    <a:pt x="11631218" y="340368"/>
                    <a:pt x="11657295" y="341352"/>
                    <a:pt x="11681426" y="344335"/>
                  </a:cubicBezTo>
                  <a:cubicBezTo>
                    <a:pt x="11751997" y="352993"/>
                    <a:pt x="11821986" y="358760"/>
                    <a:pt x="11893565" y="355261"/>
                  </a:cubicBezTo>
                  <a:cubicBezTo>
                    <a:pt x="11921973" y="353889"/>
                    <a:pt x="11953288" y="360300"/>
                    <a:pt x="11983290" y="363588"/>
                  </a:cubicBezTo>
                  <a:lnTo>
                    <a:pt x="12192000" y="388018"/>
                  </a:lnTo>
                  <a:lnTo>
                    <a:pt x="12192000" y="577115"/>
                  </a:lnTo>
                  <a:lnTo>
                    <a:pt x="12157329" y="588862"/>
                  </a:lnTo>
                  <a:cubicBezTo>
                    <a:pt x="12118393" y="608572"/>
                    <a:pt x="12109715" y="605637"/>
                    <a:pt x="12066948" y="586034"/>
                  </a:cubicBezTo>
                  <a:cubicBezTo>
                    <a:pt x="12016991" y="563193"/>
                    <a:pt x="11965119" y="541779"/>
                    <a:pt x="11911344" y="521599"/>
                  </a:cubicBezTo>
                  <a:cubicBezTo>
                    <a:pt x="11894383" y="515178"/>
                    <a:pt x="11869417" y="514060"/>
                    <a:pt x="11847823" y="511785"/>
                  </a:cubicBezTo>
                  <a:cubicBezTo>
                    <a:pt x="11811233" y="507768"/>
                    <a:pt x="11773630" y="501982"/>
                    <a:pt x="11737547" y="502380"/>
                  </a:cubicBezTo>
                  <a:cubicBezTo>
                    <a:pt x="11702930" y="502855"/>
                    <a:pt x="11668388" y="508866"/>
                    <a:pt x="11636052" y="514993"/>
                  </a:cubicBezTo>
                  <a:cubicBezTo>
                    <a:pt x="11545722" y="532199"/>
                    <a:pt x="11462455" y="555118"/>
                    <a:pt x="11394706" y="590867"/>
                  </a:cubicBezTo>
                  <a:cubicBezTo>
                    <a:pt x="11385999" y="595562"/>
                    <a:pt x="11369016" y="596581"/>
                    <a:pt x="11354978" y="597561"/>
                  </a:cubicBezTo>
                  <a:cubicBezTo>
                    <a:pt x="11332076" y="599224"/>
                    <a:pt x="11308448" y="600655"/>
                    <a:pt x="11285306" y="599825"/>
                  </a:cubicBezTo>
                  <a:cubicBezTo>
                    <a:pt x="11172906" y="595841"/>
                    <a:pt x="11083430" y="617861"/>
                    <a:pt x="11008528" y="656670"/>
                  </a:cubicBezTo>
                  <a:cubicBezTo>
                    <a:pt x="10986971" y="667750"/>
                    <a:pt x="10970753" y="668236"/>
                    <a:pt x="10948735" y="652964"/>
                  </a:cubicBezTo>
                  <a:cubicBezTo>
                    <a:pt x="10923173" y="635218"/>
                    <a:pt x="10885031" y="639705"/>
                    <a:pt x="10850698" y="641721"/>
                  </a:cubicBezTo>
                  <a:cubicBezTo>
                    <a:pt x="10815269" y="643680"/>
                    <a:pt x="10779458" y="645811"/>
                    <a:pt x="10744026" y="647769"/>
                  </a:cubicBezTo>
                  <a:cubicBezTo>
                    <a:pt x="10717832" y="649066"/>
                    <a:pt x="10692021" y="650003"/>
                    <a:pt x="10666160" y="651891"/>
                  </a:cubicBezTo>
                  <a:cubicBezTo>
                    <a:pt x="10585627" y="657783"/>
                    <a:pt x="10513854" y="650969"/>
                    <a:pt x="10450521" y="616552"/>
                  </a:cubicBezTo>
                  <a:cubicBezTo>
                    <a:pt x="10402221" y="590175"/>
                    <a:pt x="10339099" y="579806"/>
                    <a:pt x="10271192" y="583498"/>
                  </a:cubicBezTo>
                  <a:cubicBezTo>
                    <a:pt x="10262701" y="584006"/>
                    <a:pt x="10251859" y="587254"/>
                    <a:pt x="10246067" y="585423"/>
                  </a:cubicBezTo>
                  <a:cubicBezTo>
                    <a:pt x="10158786" y="558528"/>
                    <a:pt x="10086634" y="594049"/>
                    <a:pt x="10005027" y="592252"/>
                  </a:cubicBezTo>
                  <a:cubicBezTo>
                    <a:pt x="9969004" y="591507"/>
                    <a:pt x="9931565" y="603664"/>
                    <a:pt x="9898681" y="613195"/>
                  </a:cubicBezTo>
                  <a:cubicBezTo>
                    <a:pt x="9853463" y="626281"/>
                    <a:pt x="9813049" y="639042"/>
                    <a:pt x="9753225" y="629038"/>
                  </a:cubicBezTo>
                  <a:cubicBezTo>
                    <a:pt x="9693404" y="618845"/>
                    <a:pt x="9637675" y="628898"/>
                    <a:pt x="9591376" y="648601"/>
                  </a:cubicBezTo>
                  <a:cubicBezTo>
                    <a:pt x="9556001" y="663537"/>
                    <a:pt x="9518120" y="663077"/>
                    <a:pt x="9472860" y="655936"/>
                  </a:cubicBezTo>
                  <a:cubicBezTo>
                    <a:pt x="9416283" y="647056"/>
                    <a:pt x="9357217" y="643578"/>
                    <a:pt x="9299788" y="636945"/>
                  </a:cubicBezTo>
                  <a:cubicBezTo>
                    <a:pt x="9287347" y="635531"/>
                    <a:pt x="9271710" y="632039"/>
                    <a:pt x="9264605" y="627087"/>
                  </a:cubicBezTo>
                  <a:cubicBezTo>
                    <a:pt x="9177661" y="565680"/>
                    <a:pt x="9051076" y="558473"/>
                    <a:pt x="8926435" y="549269"/>
                  </a:cubicBezTo>
                  <a:cubicBezTo>
                    <a:pt x="8850925" y="543595"/>
                    <a:pt x="8774954" y="539613"/>
                    <a:pt x="8698934" y="536583"/>
                  </a:cubicBezTo>
                  <a:cubicBezTo>
                    <a:pt x="8673232" y="535428"/>
                    <a:pt x="8645916" y="537050"/>
                    <a:pt x="8622862" y="541563"/>
                  </a:cubicBezTo>
                  <a:cubicBezTo>
                    <a:pt x="8574890" y="551069"/>
                    <a:pt x="8530403" y="564380"/>
                    <a:pt x="8482784" y="574094"/>
                  </a:cubicBezTo>
                  <a:cubicBezTo>
                    <a:pt x="8464923" y="577929"/>
                    <a:pt x="8442157" y="576927"/>
                    <a:pt x="8421565" y="576610"/>
                  </a:cubicBezTo>
                  <a:cubicBezTo>
                    <a:pt x="8385152" y="576229"/>
                    <a:pt x="8345023" y="569546"/>
                    <a:pt x="8313469" y="574762"/>
                  </a:cubicBezTo>
                  <a:cubicBezTo>
                    <a:pt x="8231431" y="588203"/>
                    <a:pt x="8155671" y="580227"/>
                    <a:pt x="8079520" y="558685"/>
                  </a:cubicBezTo>
                  <a:cubicBezTo>
                    <a:pt x="7972906" y="528487"/>
                    <a:pt x="7870782" y="525043"/>
                    <a:pt x="7773327" y="558854"/>
                  </a:cubicBezTo>
                  <a:cubicBezTo>
                    <a:pt x="7729470" y="574107"/>
                    <a:pt x="7688069" y="563543"/>
                    <a:pt x="7652477" y="547561"/>
                  </a:cubicBezTo>
                  <a:cubicBezTo>
                    <a:pt x="7611494" y="529005"/>
                    <a:pt x="7570974" y="522685"/>
                    <a:pt x="7522274" y="532150"/>
                  </a:cubicBezTo>
                  <a:cubicBezTo>
                    <a:pt x="7511488" y="534257"/>
                    <a:pt x="7496511" y="532136"/>
                    <a:pt x="7484080" y="530532"/>
                  </a:cubicBezTo>
                  <a:cubicBezTo>
                    <a:pt x="7413133" y="522044"/>
                    <a:pt x="7341987" y="510303"/>
                    <a:pt x="7282277" y="540177"/>
                  </a:cubicBezTo>
                  <a:cubicBezTo>
                    <a:pt x="7270558" y="546051"/>
                    <a:pt x="7251336" y="547713"/>
                    <a:pt x="7235690" y="551282"/>
                  </a:cubicBezTo>
                  <a:cubicBezTo>
                    <a:pt x="7170161" y="565782"/>
                    <a:pt x="7172820" y="564203"/>
                    <a:pt x="7116339" y="539494"/>
                  </a:cubicBezTo>
                  <a:cubicBezTo>
                    <a:pt x="7086841" y="526502"/>
                    <a:pt x="7045980" y="512724"/>
                    <a:pt x="7011067" y="511848"/>
                  </a:cubicBezTo>
                  <a:cubicBezTo>
                    <a:pt x="6800473" y="506533"/>
                    <a:pt x="6601893" y="468653"/>
                    <a:pt x="6403234" y="432296"/>
                  </a:cubicBezTo>
                  <a:cubicBezTo>
                    <a:pt x="6280760" y="409851"/>
                    <a:pt x="6160432" y="402592"/>
                    <a:pt x="6036273" y="412301"/>
                  </a:cubicBezTo>
                  <a:cubicBezTo>
                    <a:pt x="5946471" y="419425"/>
                    <a:pt x="5863077" y="395593"/>
                    <a:pt x="5780467" y="377910"/>
                  </a:cubicBezTo>
                  <a:cubicBezTo>
                    <a:pt x="5763357" y="374343"/>
                    <a:pt x="5747757" y="363033"/>
                    <a:pt x="5739051" y="353609"/>
                  </a:cubicBezTo>
                  <a:cubicBezTo>
                    <a:pt x="5707675" y="320294"/>
                    <a:pt x="5653252" y="312483"/>
                    <a:pt x="5583566" y="321995"/>
                  </a:cubicBezTo>
                  <a:cubicBezTo>
                    <a:pt x="5528347" y="329404"/>
                    <a:pt x="5477716" y="340486"/>
                    <a:pt x="5432030" y="362512"/>
                  </a:cubicBezTo>
                  <a:cubicBezTo>
                    <a:pt x="5378421" y="388318"/>
                    <a:pt x="5322767" y="418026"/>
                    <a:pt x="5241398" y="425781"/>
                  </a:cubicBezTo>
                  <a:cubicBezTo>
                    <a:pt x="5206262" y="429089"/>
                    <a:pt x="5176131" y="428273"/>
                    <a:pt x="5139710" y="421022"/>
                  </a:cubicBezTo>
                  <a:cubicBezTo>
                    <a:pt x="5069048" y="407018"/>
                    <a:pt x="4997864" y="396037"/>
                    <a:pt x="4929402" y="424310"/>
                  </a:cubicBezTo>
                  <a:cubicBezTo>
                    <a:pt x="4891785" y="439890"/>
                    <a:pt x="4841650" y="448519"/>
                    <a:pt x="4782793" y="441046"/>
                  </a:cubicBezTo>
                  <a:cubicBezTo>
                    <a:pt x="4709316" y="431663"/>
                    <a:pt x="4641426" y="442031"/>
                    <a:pt x="4577594" y="459290"/>
                  </a:cubicBezTo>
                  <a:cubicBezTo>
                    <a:pt x="4554816" y="465538"/>
                    <a:pt x="4527069" y="468279"/>
                    <a:pt x="4500826" y="470529"/>
                  </a:cubicBezTo>
                  <a:cubicBezTo>
                    <a:pt x="4440199" y="475746"/>
                    <a:pt x="4379252" y="479993"/>
                    <a:pt x="4317973" y="483649"/>
                  </a:cubicBezTo>
                  <a:cubicBezTo>
                    <a:pt x="4267762" y="486741"/>
                    <a:pt x="4217264" y="488292"/>
                    <a:pt x="4166722" y="490602"/>
                  </a:cubicBezTo>
                  <a:cubicBezTo>
                    <a:pt x="4111394" y="493045"/>
                    <a:pt x="4067073" y="503124"/>
                    <a:pt x="4042814" y="530660"/>
                  </a:cubicBezTo>
                  <a:cubicBezTo>
                    <a:pt x="4034996" y="539407"/>
                    <a:pt x="4017001" y="545715"/>
                    <a:pt x="4002653" y="552594"/>
                  </a:cubicBezTo>
                  <a:cubicBezTo>
                    <a:pt x="3992459" y="557592"/>
                    <a:pt x="3979023" y="561086"/>
                    <a:pt x="3969549" y="566312"/>
                  </a:cubicBezTo>
                  <a:cubicBezTo>
                    <a:pt x="3919896" y="593854"/>
                    <a:pt x="3870968" y="621622"/>
                    <a:pt x="3821685" y="649183"/>
                  </a:cubicBezTo>
                  <a:cubicBezTo>
                    <a:pt x="3816761" y="651788"/>
                    <a:pt x="3811445" y="654943"/>
                    <a:pt x="3805138" y="655947"/>
                  </a:cubicBezTo>
                  <a:cubicBezTo>
                    <a:pt x="3739817" y="666451"/>
                    <a:pt x="3673801" y="676154"/>
                    <a:pt x="3609177" y="687459"/>
                  </a:cubicBezTo>
                  <a:cubicBezTo>
                    <a:pt x="3584288" y="691878"/>
                    <a:pt x="3558597" y="697589"/>
                    <a:pt x="3539727" y="706521"/>
                  </a:cubicBezTo>
                  <a:cubicBezTo>
                    <a:pt x="3496714" y="726780"/>
                    <a:pt x="3457268" y="749132"/>
                    <a:pt x="3396572" y="755681"/>
                  </a:cubicBezTo>
                  <a:cubicBezTo>
                    <a:pt x="3378807" y="757611"/>
                    <a:pt x="3357809" y="758036"/>
                    <a:pt x="3341054" y="754679"/>
                  </a:cubicBezTo>
                  <a:cubicBezTo>
                    <a:pt x="3272962" y="740809"/>
                    <a:pt x="3206471" y="724541"/>
                    <a:pt x="3138775" y="710120"/>
                  </a:cubicBezTo>
                  <a:cubicBezTo>
                    <a:pt x="3095820" y="701191"/>
                    <a:pt x="3056969" y="691141"/>
                    <a:pt x="3037283" y="666453"/>
                  </a:cubicBezTo>
                  <a:cubicBezTo>
                    <a:pt x="3031764" y="659487"/>
                    <a:pt x="3015626" y="651391"/>
                    <a:pt x="3002117" y="649347"/>
                  </a:cubicBezTo>
                  <a:cubicBezTo>
                    <a:pt x="2915220" y="636209"/>
                    <a:pt x="2829194" y="627503"/>
                    <a:pt x="2747294" y="652400"/>
                  </a:cubicBezTo>
                  <a:cubicBezTo>
                    <a:pt x="2730084" y="657794"/>
                    <a:pt x="2698519" y="656140"/>
                    <a:pt x="2676273" y="652304"/>
                  </a:cubicBezTo>
                  <a:cubicBezTo>
                    <a:pt x="2590546" y="637890"/>
                    <a:pt x="2508883" y="630176"/>
                    <a:pt x="2432360" y="657836"/>
                  </a:cubicBezTo>
                  <a:cubicBezTo>
                    <a:pt x="2423352" y="661179"/>
                    <a:pt x="2395274" y="656272"/>
                    <a:pt x="2382311" y="650824"/>
                  </a:cubicBezTo>
                  <a:cubicBezTo>
                    <a:pt x="2257393" y="597728"/>
                    <a:pt x="2187724" y="592930"/>
                    <a:pt x="2055134" y="630053"/>
                  </a:cubicBezTo>
                  <a:cubicBezTo>
                    <a:pt x="2046542" y="632464"/>
                    <a:pt x="2035364" y="635121"/>
                    <a:pt x="2031829" y="639324"/>
                  </a:cubicBezTo>
                  <a:cubicBezTo>
                    <a:pt x="2007977" y="666120"/>
                    <a:pt x="1960229" y="664380"/>
                    <a:pt x="1912764" y="664183"/>
                  </a:cubicBezTo>
                  <a:cubicBezTo>
                    <a:pt x="1860521" y="663924"/>
                    <a:pt x="1808236" y="664426"/>
                    <a:pt x="1755637" y="663960"/>
                  </a:cubicBezTo>
                  <a:cubicBezTo>
                    <a:pt x="1746439" y="663859"/>
                    <a:pt x="1736243" y="661799"/>
                    <a:pt x="1727159" y="659605"/>
                  </a:cubicBezTo>
                  <a:cubicBezTo>
                    <a:pt x="1692256" y="651480"/>
                    <a:pt x="1658604" y="640559"/>
                    <a:pt x="1622470" y="634850"/>
                  </a:cubicBezTo>
                  <a:cubicBezTo>
                    <a:pt x="1544362" y="622552"/>
                    <a:pt x="1469248" y="602210"/>
                    <a:pt x="1385955" y="604522"/>
                  </a:cubicBezTo>
                  <a:cubicBezTo>
                    <a:pt x="1371585" y="604913"/>
                    <a:pt x="1355357" y="598530"/>
                    <a:pt x="1340055" y="595629"/>
                  </a:cubicBezTo>
                  <a:cubicBezTo>
                    <a:pt x="1312351" y="590552"/>
                    <a:pt x="1285460" y="583993"/>
                    <a:pt x="1257271" y="581180"/>
                  </a:cubicBezTo>
                  <a:cubicBezTo>
                    <a:pt x="1182583" y="573830"/>
                    <a:pt x="1107142" y="566824"/>
                    <a:pt x="1031914" y="562692"/>
                  </a:cubicBezTo>
                  <a:cubicBezTo>
                    <a:pt x="995593" y="560597"/>
                    <a:pt x="958880" y="565923"/>
                    <a:pt x="922031" y="566853"/>
                  </a:cubicBezTo>
                  <a:cubicBezTo>
                    <a:pt x="905446" y="567320"/>
                    <a:pt x="878533" y="568199"/>
                    <a:pt x="873250" y="563724"/>
                  </a:cubicBezTo>
                  <a:cubicBezTo>
                    <a:pt x="832343" y="529722"/>
                    <a:pt x="772202" y="532674"/>
                    <a:pt x="711627" y="529880"/>
                  </a:cubicBezTo>
                  <a:cubicBezTo>
                    <a:pt x="577999" y="523641"/>
                    <a:pt x="447408" y="543696"/>
                    <a:pt x="311112" y="525106"/>
                  </a:cubicBezTo>
                  <a:cubicBezTo>
                    <a:pt x="271645" y="519795"/>
                    <a:pt x="226936" y="530235"/>
                    <a:pt x="184145" y="532188"/>
                  </a:cubicBezTo>
                  <a:cubicBezTo>
                    <a:pt x="162015" y="533128"/>
                    <a:pt x="137665" y="534333"/>
                    <a:pt x="116886" y="530572"/>
                  </a:cubicBezTo>
                  <a:cubicBezTo>
                    <a:pt x="84810" y="524693"/>
                    <a:pt x="54011" y="515448"/>
                    <a:pt x="23941" y="506433"/>
                  </a:cubicBezTo>
                  <a:lnTo>
                    <a:pt x="0" y="502149"/>
                  </a:lnTo>
                  <a:close/>
                </a:path>
              </a:pathLst>
            </a:custGeom>
            <a:solidFill>
              <a:srgbClr val="FFFFFF"/>
            </a:solidFill>
            <a:ln w="12700" cap="flat" cmpd="sng" algn="ctr">
              <a:noFill/>
              <a:prstDash val="solid"/>
              <a:miter lim="800000"/>
            </a:ln>
            <a:effectLst>
              <a:outerShdw blurRad="381000" dist="1524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9" name="Freeform: Shape 28">
              <a:extLst>
                <a:ext uri="{FF2B5EF4-FFF2-40B4-BE49-F238E27FC236}">
                  <a16:creationId xmlns:a16="http://schemas.microsoft.com/office/drawing/2014/main" id="{4EBC51E4-7477-4290-BBD0-18AD942C36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959818"/>
              <a:ext cx="12192000" cy="757168"/>
            </a:xfrm>
            <a:custGeom>
              <a:avLst/>
              <a:gdLst>
                <a:gd name="connsiteX0" fmla="*/ 0 w 12192000"/>
                <a:gd name="connsiteY0" fmla="*/ 0 h 757168"/>
                <a:gd name="connsiteX1" fmla="*/ 41653 w 12192000"/>
                <a:gd name="connsiteY1" fmla="*/ 6945 h 757168"/>
                <a:gd name="connsiteX2" fmla="*/ 81317 w 12192000"/>
                <a:gd name="connsiteY2" fmla="*/ 15509 h 757168"/>
                <a:gd name="connsiteX3" fmla="*/ 114150 w 12192000"/>
                <a:gd name="connsiteY3" fmla="*/ 28105 h 757168"/>
                <a:gd name="connsiteX4" fmla="*/ 214865 w 12192000"/>
                <a:gd name="connsiteY4" fmla="*/ 58374 h 757168"/>
                <a:gd name="connsiteX5" fmla="*/ 299237 w 12192000"/>
                <a:gd name="connsiteY5" fmla="*/ 63560 h 757168"/>
                <a:gd name="connsiteX6" fmla="*/ 415570 w 12192000"/>
                <a:gd name="connsiteY6" fmla="*/ 83774 h 757168"/>
                <a:gd name="connsiteX7" fmla="*/ 633210 w 12192000"/>
                <a:gd name="connsiteY7" fmla="*/ 109108 h 757168"/>
                <a:gd name="connsiteX8" fmla="*/ 677567 w 12192000"/>
                <a:gd name="connsiteY8" fmla="*/ 119446 h 757168"/>
                <a:gd name="connsiteX9" fmla="*/ 946429 w 12192000"/>
                <a:gd name="connsiteY9" fmla="*/ 171502 h 757168"/>
                <a:gd name="connsiteX10" fmla="*/ 1163367 w 12192000"/>
                <a:gd name="connsiteY10" fmla="*/ 182106 h 757168"/>
                <a:gd name="connsiteX11" fmla="*/ 1180337 w 12192000"/>
                <a:gd name="connsiteY11" fmla="*/ 181279 h 757168"/>
                <a:gd name="connsiteX12" fmla="*/ 1263939 w 12192000"/>
                <a:gd name="connsiteY12" fmla="*/ 173070 h 757168"/>
                <a:gd name="connsiteX13" fmla="*/ 1392213 w 12192000"/>
                <a:gd name="connsiteY13" fmla="*/ 183225 h 757168"/>
                <a:gd name="connsiteX14" fmla="*/ 1479752 w 12192000"/>
                <a:gd name="connsiteY14" fmla="*/ 205174 h 757168"/>
                <a:gd name="connsiteX15" fmla="*/ 1589813 w 12192000"/>
                <a:gd name="connsiteY15" fmla="*/ 211706 h 757168"/>
                <a:gd name="connsiteX16" fmla="*/ 1716264 w 12192000"/>
                <a:gd name="connsiteY16" fmla="*/ 207459 h 757168"/>
                <a:gd name="connsiteX17" fmla="*/ 1772900 w 12192000"/>
                <a:gd name="connsiteY17" fmla="*/ 208137 h 757168"/>
                <a:gd name="connsiteX18" fmla="*/ 1929319 w 12192000"/>
                <a:gd name="connsiteY18" fmla="*/ 193822 h 757168"/>
                <a:gd name="connsiteX19" fmla="*/ 2021514 w 12192000"/>
                <a:gd name="connsiteY19" fmla="*/ 204186 h 757168"/>
                <a:gd name="connsiteX20" fmla="*/ 2111753 w 12192000"/>
                <a:gd name="connsiteY20" fmla="*/ 223797 h 757168"/>
                <a:gd name="connsiteX21" fmla="*/ 2169356 w 12192000"/>
                <a:gd name="connsiteY21" fmla="*/ 241125 h 757168"/>
                <a:gd name="connsiteX22" fmla="*/ 2286638 w 12192000"/>
                <a:gd name="connsiteY22" fmla="*/ 257382 h 757168"/>
                <a:gd name="connsiteX23" fmla="*/ 2308368 w 12192000"/>
                <a:gd name="connsiteY23" fmla="*/ 256995 h 757168"/>
                <a:gd name="connsiteX24" fmla="*/ 2660621 w 12192000"/>
                <a:gd name="connsiteY24" fmla="*/ 262863 h 757168"/>
                <a:gd name="connsiteX25" fmla="*/ 2801134 w 12192000"/>
                <a:gd name="connsiteY25" fmla="*/ 250006 h 757168"/>
                <a:gd name="connsiteX26" fmla="*/ 2830994 w 12192000"/>
                <a:gd name="connsiteY26" fmla="*/ 249091 h 757168"/>
                <a:gd name="connsiteX27" fmla="*/ 3129084 w 12192000"/>
                <a:gd name="connsiteY27" fmla="*/ 242009 h 757168"/>
                <a:gd name="connsiteX28" fmla="*/ 3162162 w 12192000"/>
                <a:gd name="connsiteY28" fmla="*/ 242789 h 757168"/>
                <a:gd name="connsiteX29" fmla="*/ 3254072 w 12192000"/>
                <a:gd name="connsiteY29" fmla="*/ 251612 h 757168"/>
                <a:gd name="connsiteX30" fmla="*/ 3473491 w 12192000"/>
                <a:gd name="connsiteY30" fmla="*/ 221903 h 757168"/>
                <a:gd name="connsiteX31" fmla="*/ 3691860 w 12192000"/>
                <a:gd name="connsiteY31" fmla="*/ 219228 h 757168"/>
                <a:gd name="connsiteX32" fmla="*/ 3811494 w 12192000"/>
                <a:gd name="connsiteY32" fmla="*/ 225691 h 757168"/>
                <a:gd name="connsiteX33" fmla="*/ 3897533 w 12192000"/>
                <a:gd name="connsiteY33" fmla="*/ 220087 h 757168"/>
                <a:gd name="connsiteX34" fmla="*/ 4109430 w 12192000"/>
                <a:gd name="connsiteY34" fmla="*/ 200477 h 757168"/>
                <a:gd name="connsiteX35" fmla="*/ 4208772 w 12192000"/>
                <a:gd name="connsiteY35" fmla="*/ 200914 h 757168"/>
                <a:gd name="connsiteX36" fmla="*/ 4314641 w 12192000"/>
                <a:gd name="connsiteY36" fmla="*/ 196159 h 757168"/>
                <a:gd name="connsiteX37" fmla="*/ 4577622 w 12192000"/>
                <a:gd name="connsiteY37" fmla="*/ 163774 h 757168"/>
                <a:gd name="connsiteX38" fmla="*/ 4790345 w 12192000"/>
                <a:gd name="connsiteY38" fmla="*/ 177592 h 757168"/>
                <a:gd name="connsiteX39" fmla="*/ 4926164 w 12192000"/>
                <a:gd name="connsiteY39" fmla="*/ 184139 h 757168"/>
                <a:gd name="connsiteX40" fmla="*/ 5088812 w 12192000"/>
                <a:gd name="connsiteY40" fmla="*/ 177401 h 757168"/>
                <a:gd name="connsiteX41" fmla="*/ 5222466 w 12192000"/>
                <a:gd name="connsiteY41" fmla="*/ 162082 h 757168"/>
                <a:gd name="connsiteX42" fmla="*/ 5406528 w 12192000"/>
                <a:gd name="connsiteY42" fmla="*/ 153987 h 757168"/>
                <a:gd name="connsiteX43" fmla="*/ 5590716 w 12192000"/>
                <a:gd name="connsiteY43" fmla="*/ 129490 h 757168"/>
                <a:gd name="connsiteX44" fmla="*/ 5719429 w 12192000"/>
                <a:gd name="connsiteY44" fmla="*/ 110099 h 757168"/>
                <a:gd name="connsiteX45" fmla="*/ 5897895 w 12192000"/>
                <a:gd name="connsiteY45" fmla="*/ 96368 h 757168"/>
                <a:gd name="connsiteX46" fmla="*/ 6169957 w 12192000"/>
                <a:gd name="connsiteY46" fmla="*/ 94411 h 757168"/>
                <a:gd name="connsiteX47" fmla="*/ 6294827 w 12192000"/>
                <a:gd name="connsiteY47" fmla="*/ 99236 h 757168"/>
                <a:gd name="connsiteX48" fmla="*/ 6494261 w 12192000"/>
                <a:gd name="connsiteY48" fmla="*/ 71724 h 757168"/>
                <a:gd name="connsiteX49" fmla="*/ 6579627 w 12192000"/>
                <a:gd name="connsiteY49" fmla="*/ 57883 h 757168"/>
                <a:gd name="connsiteX50" fmla="*/ 6654800 w 12192000"/>
                <a:gd name="connsiteY50" fmla="*/ 77086 h 757168"/>
                <a:gd name="connsiteX51" fmla="*/ 6703059 w 12192000"/>
                <a:gd name="connsiteY51" fmla="*/ 97166 h 757168"/>
                <a:gd name="connsiteX52" fmla="*/ 6859445 w 12192000"/>
                <a:gd name="connsiteY52" fmla="*/ 90481 h 757168"/>
                <a:gd name="connsiteX53" fmla="*/ 7025414 w 12192000"/>
                <a:gd name="connsiteY53" fmla="*/ 83536 h 757168"/>
                <a:gd name="connsiteX54" fmla="*/ 7144137 w 12192000"/>
                <a:gd name="connsiteY54" fmla="*/ 79264 h 757168"/>
                <a:gd name="connsiteX55" fmla="*/ 7291235 w 12192000"/>
                <a:gd name="connsiteY55" fmla="*/ 95367 h 757168"/>
                <a:gd name="connsiteX56" fmla="*/ 7407395 w 12192000"/>
                <a:gd name="connsiteY56" fmla="*/ 104888 h 757168"/>
                <a:gd name="connsiteX57" fmla="*/ 7500837 w 12192000"/>
                <a:gd name="connsiteY57" fmla="*/ 119515 h 757168"/>
                <a:gd name="connsiteX58" fmla="*/ 7533567 w 12192000"/>
                <a:gd name="connsiteY58" fmla="*/ 126955 h 757168"/>
                <a:gd name="connsiteX59" fmla="*/ 7792910 w 12192000"/>
                <a:gd name="connsiteY59" fmla="*/ 185188 h 757168"/>
                <a:gd name="connsiteX60" fmla="*/ 8070699 w 12192000"/>
                <a:gd name="connsiteY60" fmla="*/ 235423 h 757168"/>
                <a:gd name="connsiteX61" fmla="*/ 8253177 w 12192000"/>
                <a:gd name="connsiteY61" fmla="*/ 222473 h 757168"/>
                <a:gd name="connsiteX62" fmla="*/ 8320683 w 12192000"/>
                <a:gd name="connsiteY62" fmla="*/ 226393 h 757168"/>
                <a:gd name="connsiteX63" fmla="*/ 8631438 w 12192000"/>
                <a:gd name="connsiteY63" fmla="*/ 237528 h 757168"/>
                <a:gd name="connsiteX64" fmla="*/ 8686410 w 12192000"/>
                <a:gd name="connsiteY64" fmla="*/ 234877 h 757168"/>
                <a:gd name="connsiteX65" fmla="*/ 8980658 w 12192000"/>
                <a:gd name="connsiteY65" fmla="*/ 273001 h 757168"/>
                <a:gd name="connsiteX66" fmla="*/ 9087625 w 12192000"/>
                <a:gd name="connsiteY66" fmla="*/ 282423 h 757168"/>
                <a:gd name="connsiteX67" fmla="*/ 9186017 w 12192000"/>
                <a:gd name="connsiteY67" fmla="*/ 293875 h 757168"/>
                <a:gd name="connsiteX68" fmla="*/ 9323931 w 12192000"/>
                <a:gd name="connsiteY68" fmla="*/ 302628 h 757168"/>
                <a:gd name="connsiteX69" fmla="*/ 9467213 w 12192000"/>
                <a:gd name="connsiteY69" fmla="*/ 307275 h 757168"/>
                <a:gd name="connsiteX70" fmla="*/ 9626826 w 12192000"/>
                <a:gd name="connsiteY70" fmla="*/ 316213 h 757168"/>
                <a:gd name="connsiteX71" fmla="*/ 9689696 w 12192000"/>
                <a:gd name="connsiteY71" fmla="*/ 324467 h 757168"/>
                <a:gd name="connsiteX72" fmla="*/ 9860526 w 12192000"/>
                <a:gd name="connsiteY72" fmla="*/ 329986 h 757168"/>
                <a:gd name="connsiteX73" fmla="*/ 9949775 w 12192000"/>
                <a:gd name="connsiteY73" fmla="*/ 340386 h 757168"/>
                <a:gd name="connsiteX74" fmla="*/ 10097252 w 12192000"/>
                <a:gd name="connsiteY74" fmla="*/ 349262 h 757168"/>
                <a:gd name="connsiteX75" fmla="*/ 10145261 w 12192000"/>
                <a:gd name="connsiteY75" fmla="*/ 353113 h 757168"/>
                <a:gd name="connsiteX76" fmla="*/ 10188159 w 12192000"/>
                <a:gd name="connsiteY76" fmla="*/ 356124 h 757168"/>
                <a:gd name="connsiteX77" fmla="*/ 10336144 w 12192000"/>
                <a:gd name="connsiteY77" fmla="*/ 348235 h 757168"/>
                <a:gd name="connsiteX78" fmla="*/ 10466847 w 12192000"/>
                <a:gd name="connsiteY78" fmla="*/ 354131 h 757168"/>
                <a:gd name="connsiteX79" fmla="*/ 10696514 w 12192000"/>
                <a:gd name="connsiteY79" fmla="*/ 353575 h 757168"/>
                <a:gd name="connsiteX80" fmla="*/ 10746932 w 12192000"/>
                <a:gd name="connsiteY80" fmla="*/ 360606 h 757168"/>
                <a:gd name="connsiteX81" fmla="*/ 10905388 w 12192000"/>
                <a:gd name="connsiteY81" fmla="*/ 370627 h 757168"/>
                <a:gd name="connsiteX82" fmla="*/ 10995602 w 12192000"/>
                <a:gd name="connsiteY82" fmla="*/ 376691 h 757168"/>
                <a:gd name="connsiteX83" fmla="*/ 11107647 w 12192000"/>
                <a:gd name="connsiteY83" fmla="*/ 373405 h 757168"/>
                <a:gd name="connsiteX84" fmla="*/ 11302440 w 12192000"/>
                <a:gd name="connsiteY84" fmla="*/ 364156 h 757168"/>
                <a:gd name="connsiteX85" fmla="*/ 11353613 w 12192000"/>
                <a:gd name="connsiteY85" fmla="*/ 363785 h 757168"/>
                <a:gd name="connsiteX86" fmla="*/ 11447323 w 12192000"/>
                <a:gd name="connsiteY86" fmla="*/ 359346 h 757168"/>
                <a:gd name="connsiteX87" fmla="*/ 11464292 w 12192000"/>
                <a:gd name="connsiteY87" fmla="*/ 358519 h 757168"/>
                <a:gd name="connsiteX88" fmla="*/ 11607560 w 12192000"/>
                <a:gd name="connsiteY88" fmla="*/ 342370 h 757168"/>
                <a:gd name="connsiteX89" fmla="*/ 11681426 w 12192000"/>
                <a:gd name="connsiteY89" fmla="*/ 344335 h 757168"/>
                <a:gd name="connsiteX90" fmla="*/ 11893565 w 12192000"/>
                <a:gd name="connsiteY90" fmla="*/ 355261 h 757168"/>
                <a:gd name="connsiteX91" fmla="*/ 11983290 w 12192000"/>
                <a:gd name="connsiteY91" fmla="*/ 363588 h 757168"/>
                <a:gd name="connsiteX92" fmla="*/ 12192000 w 12192000"/>
                <a:gd name="connsiteY92" fmla="*/ 388018 h 757168"/>
                <a:gd name="connsiteX93" fmla="*/ 12192000 w 12192000"/>
                <a:gd name="connsiteY93" fmla="*/ 577115 h 757168"/>
                <a:gd name="connsiteX94" fmla="*/ 12157329 w 12192000"/>
                <a:gd name="connsiteY94" fmla="*/ 588862 h 757168"/>
                <a:gd name="connsiteX95" fmla="*/ 12066948 w 12192000"/>
                <a:gd name="connsiteY95" fmla="*/ 586034 h 757168"/>
                <a:gd name="connsiteX96" fmla="*/ 11911344 w 12192000"/>
                <a:gd name="connsiteY96" fmla="*/ 521599 h 757168"/>
                <a:gd name="connsiteX97" fmla="*/ 11847823 w 12192000"/>
                <a:gd name="connsiteY97" fmla="*/ 511785 h 757168"/>
                <a:gd name="connsiteX98" fmla="*/ 11737547 w 12192000"/>
                <a:gd name="connsiteY98" fmla="*/ 502380 h 757168"/>
                <a:gd name="connsiteX99" fmla="*/ 11636052 w 12192000"/>
                <a:gd name="connsiteY99" fmla="*/ 514993 h 757168"/>
                <a:gd name="connsiteX100" fmla="*/ 11394706 w 12192000"/>
                <a:gd name="connsiteY100" fmla="*/ 590867 h 757168"/>
                <a:gd name="connsiteX101" fmla="*/ 11354978 w 12192000"/>
                <a:gd name="connsiteY101" fmla="*/ 597561 h 757168"/>
                <a:gd name="connsiteX102" fmla="*/ 11285306 w 12192000"/>
                <a:gd name="connsiteY102" fmla="*/ 599825 h 757168"/>
                <a:gd name="connsiteX103" fmla="*/ 11008528 w 12192000"/>
                <a:gd name="connsiteY103" fmla="*/ 656670 h 757168"/>
                <a:gd name="connsiteX104" fmla="*/ 10948735 w 12192000"/>
                <a:gd name="connsiteY104" fmla="*/ 652964 h 757168"/>
                <a:gd name="connsiteX105" fmla="*/ 10850698 w 12192000"/>
                <a:gd name="connsiteY105" fmla="*/ 641721 h 757168"/>
                <a:gd name="connsiteX106" fmla="*/ 10744026 w 12192000"/>
                <a:gd name="connsiteY106" fmla="*/ 647769 h 757168"/>
                <a:gd name="connsiteX107" fmla="*/ 10666160 w 12192000"/>
                <a:gd name="connsiteY107" fmla="*/ 651891 h 757168"/>
                <a:gd name="connsiteX108" fmla="*/ 10450521 w 12192000"/>
                <a:gd name="connsiteY108" fmla="*/ 616552 h 757168"/>
                <a:gd name="connsiteX109" fmla="*/ 10271192 w 12192000"/>
                <a:gd name="connsiteY109" fmla="*/ 583498 h 757168"/>
                <a:gd name="connsiteX110" fmla="*/ 10246067 w 12192000"/>
                <a:gd name="connsiteY110" fmla="*/ 585423 h 757168"/>
                <a:gd name="connsiteX111" fmla="*/ 10005027 w 12192000"/>
                <a:gd name="connsiteY111" fmla="*/ 592252 h 757168"/>
                <a:gd name="connsiteX112" fmla="*/ 9898681 w 12192000"/>
                <a:gd name="connsiteY112" fmla="*/ 613195 h 757168"/>
                <a:gd name="connsiteX113" fmla="*/ 9753225 w 12192000"/>
                <a:gd name="connsiteY113" fmla="*/ 629038 h 757168"/>
                <a:gd name="connsiteX114" fmla="*/ 9591376 w 12192000"/>
                <a:gd name="connsiteY114" fmla="*/ 648601 h 757168"/>
                <a:gd name="connsiteX115" fmla="*/ 9472860 w 12192000"/>
                <a:gd name="connsiteY115" fmla="*/ 655936 h 757168"/>
                <a:gd name="connsiteX116" fmla="*/ 9299788 w 12192000"/>
                <a:gd name="connsiteY116" fmla="*/ 636945 h 757168"/>
                <a:gd name="connsiteX117" fmla="*/ 9264605 w 12192000"/>
                <a:gd name="connsiteY117" fmla="*/ 627087 h 757168"/>
                <a:gd name="connsiteX118" fmla="*/ 8926435 w 12192000"/>
                <a:gd name="connsiteY118" fmla="*/ 549269 h 757168"/>
                <a:gd name="connsiteX119" fmla="*/ 8698934 w 12192000"/>
                <a:gd name="connsiteY119" fmla="*/ 536583 h 757168"/>
                <a:gd name="connsiteX120" fmla="*/ 8622862 w 12192000"/>
                <a:gd name="connsiteY120" fmla="*/ 541563 h 757168"/>
                <a:gd name="connsiteX121" fmla="*/ 8482784 w 12192000"/>
                <a:gd name="connsiteY121" fmla="*/ 574094 h 757168"/>
                <a:gd name="connsiteX122" fmla="*/ 8421565 w 12192000"/>
                <a:gd name="connsiteY122" fmla="*/ 576610 h 757168"/>
                <a:gd name="connsiteX123" fmla="*/ 8313469 w 12192000"/>
                <a:gd name="connsiteY123" fmla="*/ 574762 h 757168"/>
                <a:gd name="connsiteX124" fmla="*/ 8079520 w 12192000"/>
                <a:gd name="connsiteY124" fmla="*/ 558685 h 757168"/>
                <a:gd name="connsiteX125" fmla="*/ 7773327 w 12192000"/>
                <a:gd name="connsiteY125" fmla="*/ 558854 h 757168"/>
                <a:gd name="connsiteX126" fmla="*/ 7652477 w 12192000"/>
                <a:gd name="connsiteY126" fmla="*/ 547561 h 757168"/>
                <a:gd name="connsiteX127" fmla="*/ 7522274 w 12192000"/>
                <a:gd name="connsiteY127" fmla="*/ 532150 h 757168"/>
                <a:gd name="connsiteX128" fmla="*/ 7484080 w 12192000"/>
                <a:gd name="connsiteY128" fmla="*/ 530532 h 757168"/>
                <a:gd name="connsiteX129" fmla="*/ 7282277 w 12192000"/>
                <a:gd name="connsiteY129" fmla="*/ 540177 h 757168"/>
                <a:gd name="connsiteX130" fmla="*/ 7235690 w 12192000"/>
                <a:gd name="connsiteY130" fmla="*/ 551282 h 757168"/>
                <a:gd name="connsiteX131" fmla="*/ 7116339 w 12192000"/>
                <a:gd name="connsiteY131" fmla="*/ 539494 h 757168"/>
                <a:gd name="connsiteX132" fmla="*/ 7011067 w 12192000"/>
                <a:gd name="connsiteY132" fmla="*/ 511848 h 757168"/>
                <a:gd name="connsiteX133" fmla="*/ 6403234 w 12192000"/>
                <a:gd name="connsiteY133" fmla="*/ 432296 h 757168"/>
                <a:gd name="connsiteX134" fmla="*/ 6036273 w 12192000"/>
                <a:gd name="connsiteY134" fmla="*/ 412301 h 757168"/>
                <a:gd name="connsiteX135" fmla="*/ 5780467 w 12192000"/>
                <a:gd name="connsiteY135" fmla="*/ 377910 h 757168"/>
                <a:gd name="connsiteX136" fmla="*/ 5739051 w 12192000"/>
                <a:gd name="connsiteY136" fmla="*/ 353609 h 757168"/>
                <a:gd name="connsiteX137" fmla="*/ 5583566 w 12192000"/>
                <a:gd name="connsiteY137" fmla="*/ 321995 h 757168"/>
                <a:gd name="connsiteX138" fmla="*/ 5432030 w 12192000"/>
                <a:gd name="connsiteY138" fmla="*/ 362512 h 757168"/>
                <a:gd name="connsiteX139" fmla="*/ 5241398 w 12192000"/>
                <a:gd name="connsiteY139" fmla="*/ 425781 h 757168"/>
                <a:gd name="connsiteX140" fmla="*/ 5139710 w 12192000"/>
                <a:gd name="connsiteY140" fmla="*/ 421022 h 757168"/>
                <a:gd name="connsiteX141" fmla="*/ 4929402 w 12192000"/>
                <a:gd name="connsiteY141" fmla="*/ 424310 h 757168"/>
                <a:gd name="connsiteX142" fmla="*/ 4782793 w 12192000"/>
                <a:gd name="connsiteY142" fmla="*/ 441046 h 757168"/>
                <a:gd name="connsiteX143" fmla="*/ 4577594 w 12192000"/>
                <a:gd name="connsiteY143" fmla="*/ 459290 h 757168"/>
                <a:gd name="connsiteX144" fmla="*/ 4500826 w 12192000"/>
                <a:gd name="connsiteY144" fmla="*/ 470529 h 757168"/>
                <a:gd name="connsiteX145" fmla="*/ 4317973 w 12192000"/>
                <a:gd name="connsiteY145" fmla="*/ 483649 h 757168"/>
                <a:gd name="connsiteX146" fmla="*/ 4166722 w 12192000"/>
                <a:gd name="connsiteY146" fmla="*/ 490602 h 757168"/>
                <a:gd name="connsiteX147" fmla="*/ 4042814 w 12192000"/>
                <a:gd name="connsiteY147" fmla="*/ 530660 h 757168"/>
                <a:gd name="connsiteX148" fmla="*/ 4002653 w 12192000"/>
                <a:gd name="connsiteY148" fmla="*/ 552594 h 757168"/>
                <a:gd name="connsiteX149" fmla="*/ 3969549 w 12192000"/>
                <a:gd name="connsiteY149" fmla="*/ 566312 h 757168"/>
                <a:gd name="connsiteX150" fmla="*/ 3821685 w 12192000"/>
                <a:gd name="connsiteY150" fmla="*/ 649183 h 757168"/>
                <a:gd name="connsiteX151" fmla="*/ 3805138 w 12192000"/>
                <a:gd name="connsiteY151" fmla="*/ 655947 h 757168"/>
                <a:gd name="connsiteX152" fmla="*/ 3609177 w 12192000"/>
                <a:gd name="connsiteY152" fmla="*/ 687459 h 757168"/>
                <a:gd name="connsiteX153" fmla="*/ 3539727 w 12192000"/>
                <a:gd name="connsiteY153" fmla="*/ 706521 h 757168"/>
                <a:gd name="connsiteX154" fmla="*/ 3396572 w 12192000"/>
                <a:gd name="connsiteY154" fmla="*/ 755681 h 757168"/>
                <a:gd name="connsiteX155" fmla="*/ 3341054 w 12192000"/>
                <a:gd name="connsiteY155" fmla="*/ 754679 h 757168"/>
                <a:gd name="connsiteX156" fmla="*/ 3138775 w 12192000"/>
                <a:gd name="connsiteY156" fmla="*/ 710120 h 757168"/>
                <a:gd name="connsiteX157" fmla="*/ 3037283 w 12192000"/>
                <a:gd name="connsiteY157" fmla="*/ 666453 h 757168"/>
                <a:gd name="connsiteX158" fmla="*/ 3002117 w 12192000"/>
                <a:gd name="connsiteY158" fmla="*/ 649347 h 757168"/>
                <a:gd name="connsiteX159" fmla="*/ 2747294 w 12192000"/>
                <a:gd name="connsiteY159" fmla="*/ 652400 h 757168"/>
                <a:gd name="connsiteX160" fmla="*/ 2676273 w 12192000"/>
                <a:gd name="connsiteY160" fmla="*/ 652304 h 757168"/>
                <a:gd name="connsiteX161" fmla="*/ 2432360 w 12192000"/>
                <a:gd name="connsiteY161" fmla="*/ 657836 h 757168"/>
                <a:gd name="connsiteX162" fmla="*/ 2382311 w 12192000"/>
                <a:gd name="connsiteY162" fmla="*/ 650824 h 757168"/>
                <a:gd name="connsiteX163" fmla="*/ 2055134 w 12192000"/>
                <a:gd name="connsiteY163" fmla="*/ 630053 h 757168"/>
                <a:gd name="connsiteX164" fmla="*/ 2031829 w 12192000"/>
                <a:gd name="connsiteY164" fmla="*/ 639324 h 757168"/>
                <a:gd name="connsiteX165" fmla="*/ 1912764 w 12192000"/>
                <a:gd name="connsiteY165" fmla="*/ 664183 h 757168"/>
                <a:gd name="connsiteX166" fmla="*/ 1755637 w 12192000"/>
                <a:gd name="connsiteY166" fmla="*/ 663960 h 757168"/>
                <a:gd name="connsiteX167" fmla="*/ 1727159 w 12192000"/>
                <a:gd name="connsiteY167" fmla="*/ 659605 h 757168"/>
                <a:gd name="connsiteX168" fmla="*/ 1622470 w 12192000"/>
                <a:gd name="connsiteY168" fmla="*/ 634850 h 757168"/>
                <a:gd name="connsiteX169" fmla="*/ 1385955 w 12192000"/>
                <a:gd name="connsiteY169" fmla="*/ 604522 h 757168"/>
                <a:gd name="connsiteX170" fmla="*/ 1340055 w 12192000"/>
                <a:gd name="connsiteY170" fmla="*/ 595629 h 757168"/>
                <a:gd name="connsiteX171" fmla="*/ 1257271 w 12192000"/>
                <a:gd name="connsiteY171" fmla="*/ 581180 h 757168"/>
                <a:gd name="connsiteX172" fmla="*/ 1031914 w 12192000"/>
                <a:gd name="connsiteY172" fmla="*/ 562692 h 757168"/>
                <a:gd name="connsiteX173" fmla="*/ 922031 w 12192000"/>
                <a:gd name="connsiteY173" fmla="*/ 566853 h 757168"/>
                <a:gd name="connsiteX174" fmla="*/ 873250 w 12192000"/>
                <a:gd name="connsiteY174" fmla="*/ 563724 h 757168"/>
                <a:gd name="connsiteX175" fmla="*/ 711627 w 12192000"/>
                <a:gd name="connsiteY175" fmla="*/ 529880 h 757168"/>
                <a:gd name="connsiteX176" fmla="*/ 311112 w 12192000"/>
                <a:gd name="connsiteY176" fmla="*/ 525106 h 757168"/>
                <a:gd name="connsiteX177" fmla="*/ 184145 w 12192000"/>
                <a:gd name="connsiteY177" fmla="*/ 532188 h 757168"/>
                <a:gd name="connsiteX178" fmla="*/ 116886 w 12192000"/>
                <a:gd name="connsiteY178" fmla="*/ 530572 h 757168"/>
                <a:gd name="connsiteX179" fmla="*/ 23941 w 12192000"/>
                <a:gd name="connsiteY179" fmla="*/ 506433 h 757168"/>
                <a:gd name="connsiteX180" fmla="*/ 0 w 12192000"/>
                <a:gd name="connsiteY180" fmla="*/ 502149 h 757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12192000" h="757168">
                  <a:moveTo>
                    <a:pt x="0" y="0"/>
                  </a:moveTo>
                  <a:lnTo>
                    <a:pt x="41653" y="6945"/>
                  </a:lnTo>
                  <a:cubicBezTo>
                    <a:pt x="55151" y="9178"/>
                    <a:pt x="68996" y="11810"/>
                    <a:pt x="81317" y="15509"/>
                  </a:cubicBezTo>
                  <a:cubicBezTo>
                    <a:pt x="92911" y="18978"/>
                    <a:pt x="102562" y="24446"/>
                    <a:pt x="114150" y="28105"/>
                  </a:cubicBezTo>
                  <a:cubicBezTo>
                    <a:pt x="145644" y="37958"/>
                    <a:pt x="177914" y="47281"/>
                    <a:pt x="214865" y="58374"/>
                  </a:cubicBezTo>
                  <a:cubicBezTo>
                    <a:pt x="236680" y="42349"/>
                    <a:pt x="264438" y="53534"/>
                    <a:pt x="299237" y="63560"/>
                  </a:cubicBezTo>
                  <a:cubicBezTo>
                    <a:pt x="334763" y="73816"/>
                    <a:pt x="376093" y="78654"/>
                    <a:pt x="415570" y="83774"/>
                  </a:cubicBezTo>
                  <a:cubicBezTo>
                    <a:pt x="487949" y="93100"/>
                    <a:pt x="560804" y="100354"/>
                    <a:pt x="633210" y="109108"/>
                  </a:cubicBezTo>
                  <a:cubicBezTo>
                    <a:pt x="648566" y="111058"/>
                    <a:pt x="666073" y="114072"/>
                    <a:pt x="677567" y="119446"/>
                  </a:cubicBezTo>
                  <a:cubicBezTo>
                    <a:pt x="756262" y="155621"/>
                    <a:pt x="853422" y="169678"/>
                    <a:pt x="946429" y="171502"/>
                  </a:cubicBezTo>
                  <a:cubicBezTo>
                    <a:pt x="1019582" y="173044"/>
                    <a:pt x="1091239" y="175083"/>
                    <a:pt x="1163367" y="182106"/>
                  </a:cubicBezTo>
                  <a:cubicBezTo>
                    <a:pt x="1168863" y="182586"/>
                    <a:pt x="1176224" y="182589"/>
                    <a:pt x="1180337" y="181279"/>
                  </a:cubicBezTo>
                  <a:cubicBezTo>
                    <a:pt x="1205822" y="172503"/>
                    <a:pt x="1231920" y="173109"/>
                    <a:pt x="1263939" y="173070"/>
                  </a:cubicBezTo>
                  <a:cubicBezTo>
                    <a:pt x="1309211" y="172961"/>
                    <a:pt x="1350592" y="176848"/>
                    <a:pt x="1392213" y="183225"/>
                  </a:cubicBezTo>
                  <a:cubicBezTo>
                    <a:pt x="1422516" y="187866"/>
                    <a:pt x="1453010" y="195759"/>
                    <a:pt x="1479752" y="205174"/>
                  </a:cubicBezTo>
                  <a:cubicBezTo>
                    <a:pt x="1516962" y="218381"/>
                    <a:pt x="1553071" y="224660"/>
                    <a:pt x="1589813" y="211706"/>
                  </a:cubicBezTo>
                  <a:cubicBezTo>
                    <a:pt x="1629541" y="197953"/>
                    <a:pt x="1673292" y="205778"/>
                    <a:pt x="1716264" y="207459"/>
                  </a:cubicBezTo>
                  <a:cubicBezTo>
                    <a:pt x="1734988" y="208248"/>
                    <a:pt x="1754789" y="209668"/>
                    <a:pt x="1772900" y="208137"/>
                  </a:cubicBezTo>
                  <a:cubicBezTo>
                    <a:pt x="1825381" y="203828"/>
                    <a:pt x="1876222" y="195808"/>
                    <a:pt x="1929319" y="193822"/>
                  </a:cubicBezTo>
                  <a:cubicBezTo>
                    <a:pt x="1958819" y="192698"/>
                    <a:pt x="1991232" y="199166"/>
                    <a:pt x="2021514" y="204186"/>
                  </a:cubicBezTo>
                  <a:cubicBezTo>
                    <a:pt x="2052154" y="209417"/>
                    <a:pt x="2082323" y="216530"/>
                    <a:pt x="2111753" y="223797"/>
                  </a:cubicBezTo>
                  <a:cubicBezTo>
                    <a:pt x="2131736" y="228659"/>
                    <a:pt x="2153567" y="233429"/>
                    <a:pt x="2169356" y="241125"/>
                  </a:cubicBezTo>
                  <a:cubicBezTo>
                    <a:pt x="2205243" y="258649"/>
                    <a:pt x="2242901" y="263295"/>
                    <a:pt x="2286638" y="257382"/>
                  </a:cubicBezTo>
                  <a:cubicBezTo>
                    <a:pt x="2293313" y="256396"/>
                    <a:pt x="2301018" y="256799"/>
                    <a:pt x="2308368" y="256995"/>
                  </a:cubicBezTo>
                  <a:cubicBezTo>
                    <a:pt x="2426026" y="259155"/>
                    <a:pt x="2543593" y="262834"/>
                    <a:pt x="2660621" y="262863"/>
                  </a:cubicBezTo>
                  <a:cubicBezTo>
                    <a:pt x="2708088" y="262871"/>
                    <a:pt x="2754165" y="254412"/>
                    <a:pt x="2801134" y="250006"/>
                  </a:cubicBezTo>
                  <a:cubicBezTo>
                    <a:pt x="2810748" y="249174"/>
                    <a:pt x="2821504" y="247638"/>
                    <a:pt x="2830994" y="249091"/>
                  </a:cubicBezTo>
                  <a:cubicBezTo>
                    <a:pt x="2934354" y="264045"/>
                    <a:pt x="3032340" y="255254"/>
                    <a:pt x="3129084" y="242009"/>
                  </a:cubicBezTo>
                  <a:cubicBezTo>
                    <a:pt x="3139090" y="240625"/>
                    <a:pt x="3151170" y="241831"/>
                    <a:pt x="3162162" y="242789"/>
                  </a:cubicBezTo>
                  <a:cubicBezTo>
                    <a:pt x="3192925" y="245736"/>
                    <a:pt x="3225969" y="254145"/>
                    <a:pt x="3254072" y="251612"/>
                  </a:cubicBezTo>
                  <a:cubicBezTo>
                    <a:pt x="3328782" y="244461"/>
                    <a:pt x="3402881" y="234992"/>
                    <a:pt x="3473491" y="221903"/>
                  </a:cubicBezTo>
                  <a:cubicBezTo>
                    <a:pt x="3545212" y="208683"/>
                    <a:pt x="3611651" y="197856"/>
                    <a:pt x="3691860" y="219228"/>
                  </a:cubicBezTo>
                  <a:cubicBezTo>
                    <a:pt x="3725977" y="228268"/>
                    <a:pt x="3771754" y="225515"/>
                    <a:pt x="3811494" y="225691"/>
                  </a:cubicBezTo>
                  <a:cubicBezTo>
                    <a:pt x="3840564" y="225687"/>
                    <a:pt x="3868906" y="218586"/>
                    <a:pt x="3897533" y="220087"/>
                  </a:cubicBezTo>
                  <a:cubicBezTo>
                    <a:pt x="3973874" y="224087"/>
                    <a:pt x="4042293" y="217563"/>
                    <a:pt x="4109430" y="200477"/>
                  </a:cubicBezTo>
                  <a:cubicBezTo>
                    <a:pt x="4135544" y="193834"/>
                    <a:pt x="4175268" y="201258"/>
                    <a:pt x="4208772" y="200914"/>
                  </a:cubicBezTo>
                  <a:cubicBezTo>
                    <a:pt x="4244136" y="200288"/>
                    <a:pt x="4280583" y="199908"/>
                    <a:pt x="4314641" y="196159"/>
                  </a:cubicBezTo>
                  <a:cubicBezTo>
                    <a:pt x="4402743" y="186278"/>
                    <a:pt x="4489848" y="174436"/>
                    <a:pt x="4577622" y="163774"/>
                  </a:cubicBezTo>
                  <a:cubicBezTo>
                    <a:pt x="4649843" y="154967"/>
                    <a:pt x="4719794" y="168553"/>
                    <a:pt x="4790345" y="177592"/>
                  </a:cubicBezTo>
                  <a:cubicBezTo>
                    <a:pt x="4834576" y="183345"/>
                    <a:pt x="4875614" y="193701"/>
                    <a:pt x="4926164" y="184139"/>
                  </a:cubicBezTo>
                  <a:cubicBezTo>
                    <a:pt x="4974485" y="175032"/>
                    <a:pt x="5034899" y="180870"/>
                    <a:pt x="5088812" y="177401"/>
                  </a:cubicBezTo>
                  <a:cubicBezTo>
                    <a:pt x="5134238" y="174439"/>
                    <a:pt x="5178353" y="168165"/>
                    <a:pt x="5222466" y="162082"/>
                  </a:cubicBezTo>
                  <a:cubicBezTo>
                    <a:pt x="5282519" y="153783"/>
                    <a:pt x="5341864" y="144876"/>
                    <a:pt x="5406528" y="153987"/>
                  </a:cubicBezTo>
                  <a:cubicBezTo>
                    <a:pt x="5479960" y="164323"/>
                    <a:pt x="5531876" y="142624"/>
                    <a:pt x="5590716" y="129490"/>
                  </a:cubicBezTo>
                  <a:cubicBezTo>
                    <a:pt x="5631296" y="120553"/>
                    <a:pt x="5675395" y="114659"/>
                    <a:pt x="5719429" y="110099"/>
                  </a:cubicBezTo>
                  <a:cubicBezTo>
                    <a:pt x="5778247" y="104215"/>
                    <a:pt x="5838715" y="102042"/>
                    <a:pt x="5897895" y="96368"/>
                  </a:cubicBezTo>
                  <a:cubicBezTo>
                    <a:pt x="5987399" y="87895"/>
                    <a:pt x="6077855" y="82333"/>
                    <a:pt x="6169957" y="94411"/>
                  </a:cubicBezTo>
                  <a:cubicBezTo>
                    <a:pt x="6212360" y="99875"/>
                    <a:pt x="6252010" y="101763"/>
                    <a:pt x="6294827" y="99236"/>
                  </a:cubicBezTo>
                  <a:cubicBezTo>
                    <a:pt x="6364965" y="95091"/>
                    <a:pt x="6436581" y="97891"/>
                    <a:pt x="6494261" y="71724"/>
                  </a:cubicBezTo>
                  <a:cubicBezTo>
                    <a:pt x="6514615" y="62488"/>
                    <a:pt x="6550354" y="61691"/>
                    <a:pt x="6579627" y="57883"/>
                  </a:cubicBezTo>
                  <a:cubicBezTo>
                    <a:pt x="6613354" y="53353"/>
                    <a:pt x="6637770" y="57878"/>
                    <a:pt x="6654800" y="77086"/>
                  </a:cubicBezTo>
                  <a:cubicBezTo>
                    <a:pt x="6662444" y="85688"/>
                    <a:pt x="6685147" y="94892"/>
                    <a:pt x="6703059" y="97166"/>
                  </a:cubicBezTo>
                  <a:cubicBezTo>
                    <a:pt x="6756799" y="103989"/>
                    <a:pt x="6806654" y="100687"/>
                    <a:pt x="6859445" y="90481"/>
                  </a:cubicBezTo>
                  <a:cubicBezTo>
                    <a:pt x="6908894" y="80861"/>
                    <a:pt x="6969747" y="85387"/>
                    <a:pt x="7025414" y="83536"/>
                  </a:cubicBezTo>
                  <a:cubicBezTo>
                    <a:pt x="7064862" y="82168"/>
                    <a:pt x="7104501" y="77186"/>
                    <a:pt x="7144137" y="79264"/>
                  </a:cubicBezTo>
                  <a:cubicBezTo>
                    <a:pt x="7193316" y="81841"/>
                    <a:pt x="7241809" y="90488"/>
                    <a:pt x="7291235" y="95367"/>
                  </a:cubicBezTo>
                  <a:cubicBezTo>
                    <a:pt x="7329668" y="99288"/>
                    <a:pt x="7368978" y="100585"/>
                    <a:pt x="7407395" y="104888"/>
                  </a:cubicBezTo>
                  <a:cubicBezTo>
                    <a:pt x="7438868" y="108256"/>
                    <a:pt x="7469832" y="114265"/>
                    <a:pt x="7500837" y="119515"/>
                  </a:cubicBezTo>
                  <a:cubicBezTo>
                    <a:pt x="7512146" y="121444"/>
                    <a:pt x="7523255" y="127178"/>
                    <a:pt x="7533567" y="126955"/>
                  </a:cubicBezTo>
                  <a:cubicBezTo>
                    <a:pt x="7636025" y="124121"/>
                    <a:pt x="7707510" y="164497"/>
                    <a:pt x="7792910" y="185188"/>
                  </a:cubicBezTo>
                  <a:cubicBezTo>
                    <a:pt x="7882663" y="207063"/>
                    <a:pt x="7969001" y="237914"/>
                    <a:pt x="8070699" y="235423"/>
                  </a:cubicBezTo>
                  <a:cubicBezTo>
                    <a:pt x="8132239" y="233879"/>
                    <a:pt x="8191903" y="225939"/>
                    <a:pt x="8253177" y="222473"/>
                  </a:cubicBezTo>
                  <a:cubicBezTo>
                    <a:pt x="8274949" y="221324"/>
                    <a:pt x="8299150" y="222976"/>
                    <a:pt x="8320683" y="226393"/>
                  </a:cubicBezTo>
                  <a:cubicBezTo>
                    <a:pt x="8424731" y="242340"/>
                    <a:pt x="8527777" y="249266"/>
                    <a:pt x="8631438" y="237528"/>
                  </a:cubicBezTo>
                  <a:cubicBezTo>
                    <a:pt x="8649201" y="235596"/>
                    <a:pt x="8668058" y="233915"/>
                    <a:pt x="8686410" y="234877"/>
                  </a:cubicBezTo>
                  <a:cubicBezTo>
                    <a:pt x="8786966" y="240146"/>
                    <a:pt x="8885480" y="249315"/>
                    <a:pt x="8980658" y="273001"/>
                  </a:cubicBezTo>
                  <a:cubicBezTo>
                    <a:pt x="9012626" y="280972"/>
                    <a:pt x="9052108" y="279035"/>
                    <a:pt x="9087625" y="282423"/>
                  </a:cubicBezTo>
                  <a:cubicBezTo>
                    <a:pt x="9120583" y="285484"/>
                    <a:pt x="9154319" y="287825"/>
                    <a:pt x="9186017" y="293875"/>
                  </a:cubicBezTo>
                  <a:cubicBezTo>
                    <a:pt x="9232288" y="302785"/>
                    <a:pt x="9275554" y="305815"/>
                    <a:pt x="9323931" y="302628"/>
                  </a:cubicBezTo>
                  <a:cubicBezTo>
                    <a:pt x="9370084" y="299705"/>
                    <a:pt x="9419491" y="304964"/>
                    <a:pt x="9467213" y="307275"/>
                  </a:cubicBezTo>
                  <a:cubicBezTo>
                    <a:pt x="9520438" y="309874"/>
                    <a:pt x="9573661" y="312473"/>
                    <a:pt x="9626826" y="316213"/>
                  </a:cubicBezTo>
                  <a:cubicBezTo>
                    <a:pt x="9648094" y="317708"/>
                    <a:pt x="9671915" y="326588"/>
                    <a:pt x="9689696" y="324467"/>
                  </a:cubicBezTo>
                  <a:cubicBezTo>
                    <a:pt x="9747117" y="317175"/>
                    <a:pt x="9803355" y="332523"/>
                    <a:pt x="9860526" y="329986"/>
                  </a:cubicBezTo>
                  <a:cubicBezTo>
                    <a:pt x="9888572" y="328594"/>
                    <a:pt x="9919723" y="338048"/>
                    <a:pt x="9949775" y="340386"/>
                  </a:cubicBezTo>
                  <a:cubicBezTo>
                    <a:pt x="9998886" y="344296"/>
                    <a:pt x="10048092" y="346302"/>
                    <a:pt x="10097252" y="349262"/>
                  </a:cubicBezTo>
                  <a:cubicBezTo>
                    <a:pt x="10113390" y="350297"/>
                    <a:pt x="10129133" y="351886"/>
                    <a:pt x="10145261" y="353113"/>
                  </a:cubicBezTo>
                  <a:cubicBezTo>
                    <a:pt x="10159555" y="354243"/>
                    <a:pt x="10174512" y="356743"/>
                    <a:pt x="10188159" y="356124"/>
                  </a:cubicBezTo>
                  <a:cubicBezTo>
                    <a:pt x="10237589" y="353944"/>
                    <a:pt x="10286441" y="348682"/>
                    <a:pt x="10336144" y="348235"/>
                  </a:cubicBezTo>
                  <a:cubicBezTo>
                    <a:pt x="10379222" y="347822"/>
                    <a:pt x="10423443" y="353764"/>
                    <a:pt x="10466847" y="354131"/>
                  </a:cubicBezTo>
                  <a:cubicBezTo>
                    <a:pt x="10543353" y="354898"/>
                    <a:pt x="10619988" y="353190"/>
                    <a:pt x="10696514" y="353575"/>
                  </a:cubicBezTo>
                  <a:cubicBezTo>
                    <a:pt x="10713071" y="353680"/>
                    <a:pt x="10730069" y="359342"/>
                    <a:pt x="10746932" y="360606"/>
                  </a:cubicBezTo>
                  <a:cubicBezTo>
                    <a:pt x="10799731" y="364326"/>
                    <a:pt x="10852569" y="367289"/>
                    <a:pt x="10905388" y="370627"/>
                  </a:cubicBezTo>
                  <a:cubicBezTo>
                    <a:pt x="10935470" y="372396"/>
                    <a:pt x="10965963" y="373421"/>
                    <a:pt x="10995602" y="376691"/>
                  </a:cubicBezTo>
                  <a:cubicBezTo>
                    <a:pt x="11034750" y="381032"/>
                    <a:pt x="11070168" y="386324"/>
                    <a:pt x="11107647" y="373405"/>
                  </a:cubicBezTo>
                  <a:cubicBezTo>
                    <a:pt x="11165372" y="353347"/>
                    <a:pt x="11236837" y="366060"/>
                    <a:pt x="11302440" y="364156"/>
                  </a:cubicBezTo>
                  <a:cubicBezTo>
                    <a:pt x="11319394" y="363708"/>
                    <a:pt x="11336655" y="364422"/>
                    <a:pt x="11353613" y="363785"/>
                  </a:cubicBezTo>
                  <a:cubicBezTo>
                    <a:pt x="11384961" y="362566"/>
                    <a:pt x="11415955" y="360947"/>
                    <a:pt x="11447323" y="359346"/>
                  </a:cubicBezTo>
                  <a:cubicBezTo>
                    <a:pt x="11452855" y="359066"/>
                    <a:pt x="11459104" y="359200"/>
                    <a:pt x="11464292" y="358519"/>
                  </a:cubicBezTo>
                  <a:cubicBezTo>
                    <a:pt x="11512058" y="353010"/>
                    <a:pt x="11559143" y="346321"/>
                    <a:pt x="11607560" y="342370"/>
                  </a:cubicBezTo>
                  <a:cubicBezTo>
                    <a:pt x="11631218" y="340368"/>
                    <a:pt x="11657295" y="341352"/>
                    <a:pt x="11681426" y="344335"/>
                  </a:cubicBezTo>
                  <a:cubicBezTo>
                    <a:pt x="11751997" y="352993"/>
                    <a:pt x="11821986" y="358760"/>
                    <a:pt x="11893565" y="355261"/>
                  </a:cubicBezTo>
                  <a:cubicBezTo>
                    <a:pt x="11921973" y="353889"/>
                    <a:pt x="11953288" y="360300"/>
                    <a:pt x="11983290" y="363588"/>
                  </a:cubicBezTo>
                  <a:lnTo>
                    <a:pt x="12192000" y="388018"/>
                  </a:lnTo>
                  <a:lnTo>
                    <a:pt x="12192000" y="577115"/>
                  </a:lnTo>
                  <a:lnTo>
                    <a:pt x="12157329" y="588862"/>
                  </a:lnTo>
                  <a:cubicBezTo>
                    <a:pt x="12118393" y="608572"/>
                    <a:pt x="12109715" y="605637"/>
                    <a:pt x="12066948" y="586034"/>
                  </a:cubicBezTo>
                  <a:cubicBezTo>
                    <a:pt x="12016991" y="563193"/>
                    <a:pt x="11965119" y="541779"/>
                    <a:pt x="11911344" y="521599"/>
                  </a:cubicBezTo>
                  <a:cubicBezTo>
                    <a:pt x="11894383" y="515178"/>
                    <a:pt x="11869417" y="514060"/>
                    <a:pt x="11847823" y="511785"/>
                  </a:cubicBezTo>
                  <a:cubicBezTo>
                    <a:pt x="11811233" y="507768"/>
                    <a:pt x="11773630" y="501982"/>
                    <a:pt x="11737547" y="502380"/>
                  </a:cubicBezTo>
                  <a:cubicBezTo>
                    <a:pt x="11702930" y="502855"/>
                    <a:pt x="11668388" y="508866"/>
                    <a:pt x="11636052" y="514993"/>
                  </a:cubicBezTo>
                  <a:cubicBezTo>
                    <a:pt x="11545722" y="532199"/>
                    <a:pt x="11462455" y="555118"/>
                    <a:pt x="11394706" y="590867"/>
                  </a:cubicBezTo>
                  <a:cubicBezTo>
                    <a:pt x="11385999" y="595562"/>
                    <a:pt x="11369016" y="596581"/>
                    <a:pt x="11354978" y="597561"/>
                  </a:cubicBezTo>
                  <a:cubicBezTo>
                    <a:pt x="11332076" y="599224"/>
                    <a:pt x="11308448" y="600655"/>
                    <a:pt x="11285306" y="599825"/>
                  </a:cubicBezTo>
                  <a:cubicBezTo>
                    <a:pt x="11172906" y="595841"/>
                    <a:pt x="11083430" y="617861"/>
                    <a:pt x="11008528" y="656670"/>
                  </a:cubicBezTo>
                  <a:cubicBezTo>
                    <a:pt x="10986971" y="667750"/>
                    <a:pt x="10970753" y="668236"/>
                    <a:pt x="10948735" y="652964"/>
                  </a:cubicBezTo>
                  <a:cubicBezTo>
                    <a:pt x="10923173" y="635218"/>
                    <a:pt x="10885031" y="639705"/>
                    <a:pt x="10850698" y="641721"/>
                  </a:cubicBezTo>
                  <a:cubicBezTo>
                    <a:pt x="10815269" y="643680"/>
                    <a:pt x="10779458" y="645811"/>
                    <a:pt x="10744026" y="647769"/>
                  </a:cubicBezTo>
                  <a:cubicBezTo>
                    <a:pt x="10717832" y="649066"/>
                    <a:pt x="10692021" y="650003"/>
                    <a:pt x="10666160" y="651891"/>
                  </a:cubicBezTo>
                  <a:cubicBezTo>
                    <a:pt x="10585627" y="657783"/>
                    <a:pt x="10513854" y="650969"/>
                    <a:pt x="10450521" y="616552"/>
                  </a:cubicBezTo>
                  <a:cubicBezTo>
                    <a:pt x="10402221" y="590175"/>
                    <a:pt x="10339099" y="579806"/>
                    <a:pt x="10271192" y="583498"/>
                  </a:cubicBezTo>
                  <a:cubicBezTo>
                    <a:pt x="10262701" y="584006"/>
                    <a:pt x="10251859" y="587254"/>
                    <a:pt x="10246067" y="585423"/>
                  </a:cubicBezTo>
                  <a:cubicBezTo>
                    <a:pt x="10158786" y="558528"/>
                    <a:pt x="10086634" y="594049"/>
                    <a:pt x="10005027" y="592252"/>
                  </a:cubicBezTo>
                  <a:cubicBezTo>
                    <a:pt x="9969004" y="591507"/>
                    <a:pt x="9931565" y="603664"/>
                    <a:pt x="9898681" y="613195"/>
                  </a:cubicBezTo>
                  <a:cubicBezTo>
                    <a:pt x="9853463" y="626281"/>
                    <a:pt x="9813049" y="639042"/>
                    <a:pt x="9753225" y="629038"/>
                  </a:cubicBezTo>
                  <a:cubicBezTo>
                    <a:pt x="9693404" y="618845"/>
                    <a:pt x="9637675" y="628898"/>
                    <a:pt x="9591376" y="648601"/>
                  </a:cubicBezTo>
                  <a:cubicBezTo>
                    <a:pt x="9556001" y="663537"/>
                    <a:pt x="9518120" y="663077"/>
                    <a:pt x="9472860" y="655936"/>
                  </a:cubicBezTo>
                  <a:cubicBezTo>
                    <a:pt x="9416283" y="647056"/>
                    <a:pt x="9357217" y="643578"/>
                    <a:pt x="9299788" y="636945"/>
                  </a:cubicBezTo>
                  <a:cubicBezTo>
                    <a:pt x="9287347" y="635531"/>
                    <a:pt x="9271710" y="632039"/>
                    <a:pt x="9264605" y="627087"/>
                  </a:cubicBezTo>
                  <a:cubicBezTo>
                    <a:pt x="9177661" y="565680"/>
                    <a:pt x="9051076" y="558473"/>
                    <a:pt x="8926435" y="549269"/>
                  </a:cubicBezTo>
                  <a:cubicBezTo>
                    <a:pt x="8850925" y="543595"/>
                    <a:pt x="8774954" y="539613"/>
                    <a:pt x="8698934" y="536583"/>
                  </a:cubicBezTo>
                  <a:cubicBezTo>
                    <a:pt x="8673232" y="535428"/>
                    <a:pt x="8645916" y="537050"/>
                    <a:pt x="8622862" y="541563"/>
                  </a:cubicBezTo>
                  <a:cubicBezTo>
                    <a:pt x="8574890" y="551069"/>
                    <a:pt x="8530403" y="564380"/>
                    <a:pt x="8482784" y="574094"/>
                  </a:cubicBezTo>
                  <a:cubicBezTo>
                    <a:pt x="8464923" y="577929"/>
                    <a:pt x="8442157" y="576927"/>
                    <a:pt x="8421565" y="576610"/>
                  </a:cubicBezTo>
                  <a:cubicBezTo>
                    <a:pt x="8385152" y="576229"/>
                    <a:pt x="8345023" y="569546"/>
                    <a:pt x="8313469" y="574762"/>
                  </a:cubicBezTo>
                  <a:cubicBezTo>
                    <a:pt x="8231431" y="588203"/>
                    <a:pt x="8155671" y="580227"/>
                    <a:pt x="8079520" y="558685"/>
                  </a:cubicBezTo>
                  <a:cubicBezTo>
                    <a:pt x="7972906" y="528487"/>
                    <a:pt x="7870782" y="525043"/>
                    <a:pt x="7773327" y="558854"/>
                  </a:cubicBezTo>
                  <a:cubicBezTo>
                    <a:pt x="7729470" y="574107"/>
                    <a:pt x="7688069" y="563543"/>
                    <a:pt x="7652477" y="547561"/>
                  </a:cubicBezTo>
                  <a:cubicBezTo>
                    <a:pt x="7611494" y="529005"/>
                    <a:pt x="7570974" y="522685"/>
                    <a:pt x="7522274" y="532150"/>
                  </a:cubicBezTo>
                  <a:cubicBezTo>
                    <a:pt x="7511488" y="534257"/>
                    <a:pt x="7496511" y="532136"/>
                    <a:pt x="7484080" y="530532"/>
                  </a:cubicBezTo>
                  <a:cubicBezTo>
                    <a:pt x="7413133" y="522044"/>
                    <a:pt x="7341987" y="510303"/>
                    <a:pt x="7282277" y="540177"/>
                  </a:cubicBezTo>
                  <a:cubicBezTo>
                    <a:pt x="7270558" y="546051"/>
                    <a:pt x="7251336" y="547713"/>
                    <a:pt x="7235690" y="551282"/>
                  </a:cubicBezTo>
                  <a:cubicBezTo>
                    <a:pt x="7170161" y="565782"/>
                    <a:pt x="7172820" y="564203"/>
                    <a:pt x="7116339" y="539494"/>
                  </a:cubicBezTo>
                  <a:cubicBezTo>
                    <a:pt x="7086841" y="526502"/>
                    <a:pt x="7045980" y="512724"/>
                    <a:pt x="7011067" y="511848"/>
                  </a:cubicBezTo>
                  <a:cubicBezTo>
                    <a:pt x="6800473" y="506533"/>
                    <a:pt x="6601893" y="468653"/>
                    <a:pt x="6403234" y="432296"/>
                  </a:cubicBezTo>
                  <a:cubicBezTo>
                    <a:pt x="6280760" y="409851"/>
                    <a:pt x="6160432" y="402592"/>
                    <a:pt x="6036273" y="412301"/>
                  </a:cubicBezTo>
                  <a:cubicBezTo>
                    <a:pt x="5946471" y="419425"/>
                    <a:pt x="5863077" y="395593"/>
                    <a:pt x="5780467" y="377910"/>
                  </a:cubicBezTo>
                  <a:cubicBezTo>
                    <a:pt x="5763357" y="374343"/>
                    <a:pt x="5747757" y="363033"/>
                    <a:pt x="5739051" y="353609"/>
                  </a:cubicBezTo>
                  <a:cubicBezTo>
                    <a:pt x="5707675" y="320294"/>
                    <a:pt x="5653252" y="312483"/>
                    <a:pt x="5583566" y="321995"/>
                  </a:cubicBezTo>
                  <a:cubicBezTo>
                    <a:pt x="5528347" y="329404"/>
                    <a:pt x="5477716" y="340486"/>
                    <a:pt x="5432030" y="362512"/>
                  </a:cubicBezTo>
                  <a:cubicBezTo>
                    <a:pt x="5378421" y="388318"/>
                    <a:pt x="5322767" y="418026"/>
                    <a:pt x="5241398" y="425781"/>
                  </a:cubicBezTo>
                  <a:cubicBezTo>
                    <a:pt x="5206262" y="429089"/>
                    <a:pt x="5176131" y="428273"/>
                    <a:pt x="5139710" y="421022"/>
                  </a:cubicBezTo>
                  <a:cubicBezTo>
                    <a:pt x="5069048" y="407018"/>
                    <a:pt x="4997864" y="396037"/>
                    <a:pt x="4929402" y="424310"/>
                  </a:cubicBezTo>
                  <a:cubicBezTo>
                    <a:pt x="4891785" y="439890"/>
                    <a:pt x="4841650" y="448519"/>
                    <a:pt x="4782793" y="441046"/>
                  </a:cubicBezTo>
                  <a:cubicBezTo>
                    <a:pt x="4709316" y="431663"/>
                    <a:pt x="4641426" y="442031"/>
                    <a:pt x="4577594" y="459290"/>
                  </a:cubicBezTo>
                  <a:cubicBezTo>
                    <a:pt x="4554816" y="465538"/>
                    <a:pt x="4527069" y="468279"/>
                    <a:pt x="4500826" y="470529"/>
                  </a:cubicBezTo>
                  <a:cubicBezTo>
                    <a:pt x="4440199" y="475746"/>
                    <a:pt x="4379252" y="479993"/>
                    <a:pt x="4317973" y="483649"/>
                  </a:cubicBezTo>
                  <a:cubicBezTo>
                    <a:pt x="4267762" y="486741"/>
                    <a:pt x="4217264" y="488292"/>
                    <a:pt x="4166722" y="490602"/>
                  </a:cubicBezTo>
                  <a:cubicBezTo>
                    <a:pt x="4111394" y="493045"/>
                    <a:pt x="4067073" y="503124"/>
                    <a:pt x="4042814" y="530660"/>
                  </a:cubicBezTo>
                  <a:cubicBezTo>
                    <a:pt x="4034996" y="539407"/>
                    <a:pt x="4017001" y="545715"/>
                    <a:pt x="4002653" y="552594"/>
                  </a:cubicBezTo>
                  <a:cubicBezTo>
                    <a:pt x="3992459" y="557592"/>
                    <a:pt x="3979023" y="561086"/>
                    <a:pt x="3969549" y="566312"/>
                  </a:cubicBezTo>
                  <a:cubicBezTo>
                    <a:pt x="3919896" y="593854"/>
                    <a:pt x="3870968" y="621622"/>
                    <a:pt x="3821685" y="649183"/>
                  </a:cubicBezTo>
                  <a:cubicBezTo>
                    <a:pt x="3816761" y="651788"/>
                    <a:pt x="3811445" y="654943"/>
                    <a:pt x="3805138" y="655947"/>
                  </a:cubicBezTo>
                  <a:cubicBezTo>
                    <a:pt x="3739817" y="666451"/>
                    <a:pt x="3673801" y="676154"/>
                    <a:pt x="3609177" y="687459"/>
                  </a:cubicBezTo>
                  <a:cubicBezTo>
                    <a:pt x="3584288" y="691878"/>
                    <a:pt x="3558597" y="697589"/>
                    <a:pt x="3539727" y="706521"/>
                  </a:cubicBezTo>
                  <a:cubicBezTo>
                    <a:pt x="3496714" y="726780"/>
                    <a:pt x="3457268" y="749132"/>
                    <a:pt x="3396572" y="755681"/>
                  </a:cubicBezTo>
                  <a:cubicBezTo>
                    <a:pt x="3378807" y="757611"/>
                    <a:pt x="3357809" y="758036"/>
                    <a:pt x="3341054" y="754679"/>
                  </a:cubicBezTo>
                  <a:cubicBezTo>
                    <a:pt x="3272962" y="740809"/>
                    <a:pt x="3206471" y="724541"/>
                    <a:pt x="3138775" y="710120"/>
                  </a:cubicBezTo>
                  <a:cubicBezTo>
                    <a:pt x="3095820" y="701191"/>
                    <a:pt x="3056969" y="691141"/>
                    <a:pt x="3037283" y="666453"/>
                  </a:cubicBezTo>
                  <a:cubicBezTo>
                    <a:pt x="3031764" y="659487"/>
                    <a:pt x="3015626" y="651391"/>
                    <a:pt x="3002117" y="649347"/>
                  </a:cubicBezTo>
                  <a:cubicBezTo>
                    <a:pt x="2915220" y="636209"/>
                    <a:pt x="2829194" y="627503"/>
                    <a:pt x="2747294" y="652400"/>
                  </a:cubicBezTo>
                  <a:cubicBezTo>
                    <a:pt x="2730084" y="657794"/>
                    <a:pt x="2698519" y="656140"/>
                    <a:pt x="2676273" y="652304"/>
                  </a:cubicBezTo>
                  <a:cubicBezTo>
                    <a:pt x="2590546" y="637890"/>
                    <a:pt x="2508883" y="630176"/>
                    <a:pt x="2432360" y="657836"/>
                  </a:cubicBezTo>
                  <a:cubicBezTo>
                    <a:pt x="2423352" y="661179"/>
                    <a:pt x="2395274" y="656272"/>
                    <a:pt x="2382311" y="650824"/>
                  </a:cubicBezTo>
                  <a:cubicBezTo>
                    <a:pt x="2257393" y="597728"/>
                    <a:pt x="2187724" y="592930"/>
                    <a:pt x="2055134" y="630053"/>
                  </a:cubicBezTo>
                  <a:cubicBezTo>
                    <a:pt x="2046542" y="632464"/>
                    <a:pt x="2035364" y="635121"/>
                    <a:pt x="2031829" y="639324"/>
                  </a:cubicBezTo>
                  <a:cubicBezTo>
                    <a:pt x="2007977" y="666120"/>
                    <a:pt x="1960229" y="664380"/>
                    <a:pt x="1912764" y="664183"/>
                  </a:cubicBezTo>
                  <a:cubicBezTo>
                    <a:pt x="1860521" y="663924"/>
                    <a:pt x="1808236" y="664426"/>
                    <a:pt x="1755637" y="663960"/>
                  </a:cubicBezTo>
                  <a:cubicBezTo>
                    <a:pt x="1746439" y="663859"/>
                    <a:pt x="1736243" y="661799"/>
                    <a:pt x="1727159" y="659605"/>
                  </a:cubicBezTo>
                  <a:cubicBezTo>
                    <a:pt x="1692256" y="651480"/>
                    <a:pt x="1658604" y="640559"/>
                    <a:pt x="1622470" y="634850"/>
                  </a:cubicBezTo>
                  <a:cubicBezTo>
                    <a:pt x="1544362" y="622552"/>
                    <a:pt x="1469248" y="602210"/>
                    <a:pt x="1385955" y="604522"/>
                  </a:cubicBezTo>
                  <a:cubicBezTo>
                    <a:pt x="1371585" y="604913"/>
                    <a:pt x="1355357" y="598530"/>
                    <a:pt x="1340055" y="595629"/>
                  </a:cubicBezTo>
                  <a:cubicBezTo>
                    <a:pt x="1312351" y="590552"/>
                    <a:pt x="1285460" y="583993"/>
                    <a:pt x="1257271" y="581180"/>
                  </a:cubicBezTo>
                  <a:cubicBezTo>
                    <a:pt x="1182583" y="573830"/>
                    <a:pt x="1107142" y="566824"/>
                    <a:pt x="1031914" y="562692"/>
                  </a:cubicBezTo>
                  <a:cubicBezTo>
                    <a:pt x="995593" y="560597"/>
                    <a:pt x="958880" y="565923"/>
                    <a:pt x="922031" y="566853"/>
                  </a:cubicBezTo>
                  <a:cubicBezTo>
                    <a:pt x="905446" y="567320"/>
                    <a:pt x="878533" y="568199"/>
                    <a:pt x="873250" y="563724"/>
                  </a:cubicBezTo>
                  <a:cubicBezTo>
                    <a:pt x="832343" y="529722"/>
                    <a:pt x="772202" y="532674"/>
                    <a:pt x="711627" y="529880"/>
                  </a:cubicBezTo>
                  <a:cubicBezTo>
                    <a:pt x="577999" y="523641"/>
                    <a:pt x="447408" y="543696"/>
                    <a:pt x="311112" y="525106"/>
                  </a:cubicBezTo>
                  <a:cubicBezTo>
                    <a:pt x="271645" y="519795"/>
                    <a:pt x="226936" y="530235"/>
                    <a:pt x="184145" y="532188"/>
                  </a:cubicBezTo>
                  <a:cubicBezTo>
                    <a:pt x="162015" y="533128"/>
                    <a:pt x="137665" y="534333"/>
                    <a:pt x="116886" y="530572"/>
                  </a:cubicBezTo>
                  <a:cubicBezTo>
                    <a:pt x="84810" y="524693"/>
                    <a:pt x="54011" y="515448"/>
                    <a:pt x="23941" y="506433"/>
                  </a:cubicBezTo>
                  <a:lnTo>
                    <a:pt x="0" y="502149"/>
                  </a:lnTo>
                  <a:close/>
                </a:path>
              </a:pathLst>
            </a:custGeom>
            <a:blipFill>
              <a:blip r:embed="rId6">
                <a:alphaModFix amt="57000"/>
              </a:blip>
              <a:tile tx="0" ty="0" sx="100000" sy="100000" flip="none" algn="tl"/>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Tree>
    <p:extLst>
      <p:ext uri="{BB962C8B-B14F-4D97-AF65-F5344CB8AC3E}">
        <p14:creationId xmlns:p14="http://schemas.microsoft.com/office/powerpoint/2010/main" val="149179065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66539D4-D43B-E38E-2767-0CF268319EEB}"/>
              </a:ext>
            </a:extLst>
          </p:cNvPr>
          <p:cNvPicPr>
            <a:picLocks noChangeAspect="1"/>
          </p:cNvPicPr>
          <p:nvPr/>
        </p:nvPicPr>
        <p:blipFill>
          <a:blip r:embed="rId3"/>
          <a:stretch>
            <a:fillRect/>
          </a:stretch>
        </p:blipFill>
        <p:spPr>
          <a:xfrm rot="10800000">
            <a:off x="-1981200" y="0"/>
            <a:ext cx="5961715" cy="10287000"/>
          </a:xfrm>
          <a:prstGeom prst="rect">
            <a:avLst/>
          </a:prstGeom>
        </p:spPr>
      </p:pic>
      <p:sp>
        <p:nvSpPr>
          <p:cNvPr id="12" name="TextBox 11">
            <a:extLst>
              <a:ext uri="{FF2B5EF4-FFF2-40B4-BE49-F238E27FC236}">
                <a16:creationId xmlns:a16="http://schemas.microsoft.com/office/drawing/2014/main" id="{F548F6CA-EB72-7C21-6DDE-0C10E2CB7055}"/>
              </a:ext>
            </a:extLst>
          </p:cNvPr>
          <p:cNvSpPr txBox="1"/>
          <p:nvPr/>
        </p:nvSpPr>
        <p:spPr>
          <a:xfrm>
            <a:off x="7772400" y="2974356"/>
            <a:ext cx="9373274" cy="1569660"/>
          </a:xfrm>
          <a:prstGeom prst="rect">
            <a:avLst/>
          </a:prstGeom>
          <a:noFill/>
        </p:spPr>
        <p:txBody>
          <a:bodyPr wrap="square" rtlCol="0">
            <a:spAutoFit/>
          </a:bodyPr>
          <a:lstStyle/>
          <a:p>
            <a:r>
              <a:rPr lang="en-US" sz="9600" b="1" dirty="0">
                <a:solidFill>
                  <a:srgbClr val="4DD3C3"/>
                </a:solidFill>
              </a:rPr>
              <a:t>TIME REMAINING</a:t>
            </a:r>
            <a:endParaRPr lang="en-AU" sz="9600" b="1" dirty="0">
              <a:solidFill>
                <a:srgbClr val="4DD3C3"/>
              </a:solidFill>
            </a:endParaRPr>
          </a:p>
        </p:txBody>
      </p:sp>
      <p:sp>
        <p:nvSpPr>
          <p:cNvPr id="8" name="TextBox 7">
            <a:extLst>
              <a:ext uri="{FF2B5EF4-FFF2-40B4-BE49-F238E27FC236}">
                <a16:creationId xmlns:a16="http://schemas.microsoft.com/office/drawing/2014/main" id="{FEE151BC-E0A3-E06F-635B-3DA05026EA97}"/>
              </a:ext>
            </a:extLst>
          </p:cNvPr>
          <p:cNvSpPr txBox="1"/>
          <p:nvPr/>
        </p:nvSpPr>
        <p:spPr>
          <a:xfrm>
            <a:off x="1846916" y="1624400"/>
            <a:ext cx="3886200" cy="1087477"/>
          </a:xfrm>
          <a:prstGeom prst="rect">
            <a:avLst/>
          </a:prstGeom>
          <a:noFill/>
        </p:spPr>
        <p:txBody>
          <a:bodyPr wrap="square" rtlCol="0">
            <a:spAutoFit/>
          </a:bodyPr>
          <a:lstStyle/>
          <a:p>
            <a:pPr algn="ctr">
              <a:lnSpc>
                <a:spcPts val="5604"/>
              </a:lnSpc>
            </a:pPr>
            <a:r>
              <a:rPr lang="en-US" sz="3600" b="1" dirty="0">
                <a:solidFill>
                  <a:srgbClr val="FEFEFE"/>
                </a:solidFill>
                <a:latin typeface="Canva Sans Bold"/>
                <a:ea typeface="Canva Sans Bold"/>
                <a:cs typeface="Canva Sans Bold"/>
                <a:sym typeface="Canva Sans Bold"/>
              </a:rPr>
              <a:t>? </a:t>
            </a:r>
          </a:p>
          <a:p>
            <a:endParaRPr lang="en-AU" dirty="0"/>
          </a:p>
        </p:txBody>
      </p:sp>
      <p:pic>
        <p:nvPicPr>
          <p:cNvPr id="5" name="Picture 4">
            <a:extLst>
              <a:ext uri="{FF2B5EF4-FFF2-40B4-BE49-F238E27FC236}">
                <a16:creationId xmlns:a16="http://schemas.microsoft.com/office/drawing/2014/main" id="{0AB74F36-AD31-EF61-061B-D0415489582D}"/>
              </a:ext>
            </a:extLst>
          </p:cNvPr>
          <p:cNvPicPr>
            <a:picLocks noChangeAspect="1"/>
          </p:cNvPicPr>
          <p:nvPr/>
        </p:nvPicPr>
        <p:blipFill>
          <a:blip r:embed="rId4"/>
          <a:stretch>
            <a:fillRect/>
          </a:stretch>
        </p:blipFill>
        <p:spPr>
          <a:xfrm>
            <a:off x="2667000" y="2153229"/>
            <a:ext cx="4755292" cy="6852498"/>
          </a:xfrm>
          <a:prstGeom prst="rect">
            <a:avLst/>
          </a:prstGeom>
        </p:spPr>
      </p:pic>
      <p:pic>
        <p:nvPicPr>
          <p:cNvPr id="7" name="Online Media 6" title="5 MINUTE TIMER - COUNTDOWN TIMER (MINIMAL)">
            <a:hlinkClick r:id="" action="ppaction://media"/>
            <a:extLst>
              <a:ext uri="{FF2B5EF4-FFF2-40B4-BE49-F238E27FC236}">
                <a16:creationId xmlns:a16="http://schemas.microsoft.com/office/drawing/2014/main" id="{93C735CE-B77F-41E8-519B-C5F25212FF27}"/>
              </a:ext>
            </a:extLst>
          </p:cNvPr>
          <p:cNvPicPr>
            <a:picLocks noRot="1" noChangeAspect="1"/>
          </p:cNvPicPr>
          <p:nvPr>
            <a:videoFile r:link="rId1"/>
          </p:nvPr>
        </p:nvPicPr>
        <p:blipFill>
          <a:blip r:embed="rId5"/>
          <a:stretch>
            <a:fillRect/>
          </a:stretch>
        </p:blipFill>
        <p:spPr>
          <a:xfrm>
            <a:off x="8077200" y="4540758"/>
            <a:ext cx="8686800" cy="4908042"/>
          </a:xfrm>
          <a:prstGeom prst="rect">
            <a:avLst/>
          </a:prstGeom>
        </p:spPr>
      </p:pic>
    </p:spTree>
    <p:extLst>
      <p:ext uri="{BB962C8B-B14F-4D97-AF65-F5344CB8AC3E}">
        <p14:creationId xmlns:p14="http://schemas.microsoft.com/office/powerpoint/2010/main" val="2173492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246D7BA-1674-0C65-570A-0AA6AD05B0D6}"/>
              </a:ext>
            </a:extLst>
          </p:cNvPr>
          <p:cNvSpPr/>
          <p:nvPr/>
        </p:nvSpPr>
        <p:spPr>
          <a:xfrm>
            <a:off x="16565" y="0"/>
            <a:ext cx="18288000" cy="10318474"/>
          </a:xfrm>
          <a:prstGeom prst="rect">
            <a:avLst/>
          </a:prstGeom>
          <a:solidFill>
            <a:schemeClr val="tx1"/>
          </a:solidFill>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AU"/>
          </a:p>
        </p:txBody>
      </p:sp>
      <p:pic>
        <p:nvPicPr>
          <p:cNvPr id="5" name="Picture 4">
            <a:extLst>
              <a:ext uri="{FF2B5EF4-FFF2-40B4-BE49-F238E27FC236}">
                <a16:creationId xmlns:a16="http://schemas.microsoft.com/office/drawing/2014/main" id="{CD9CB7E8-8059-49F5-A9D5-1F3FE6764E92}"/>
              </a:ext>
            </a:extLst>
          </p:cNvPr>
          <p:cNvPicPr>
            <a:picLocks noChangeAspect="1"/>
          </p:cNvPicPr>
          <p:nvPr/>
        </p:nvPicPr>
        <p:blipFill>
          <a:blip r:embed="rId3"/>
          <a:stretch>
            <a:fillRect/>
          </a:stretch>
        </p:blipFill>
        <p:spPr>
          <a:xfrm>
            <a:off x="1447800" y="0"/>
            <a:ext cx="15468600" cy="10312400"/>
          </a:xfrm>
          <a:prstGeom prst="rect">
            <a:avLst/>
          </a:prstGeom>
        </p:spPr>
      </p:pic>
    </p:spTree>
    <p:extLst>
      <p:ext uri="{BB962C8B-B14F-4D97-AF65-F5344CB8AC3E}">
        <p14:creationId xmlns:p14="http://schemas.microsoft.com/office/powerpoint/2010/main" val="149031227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174241" y="50026"/>
            <a:ext cx="15972422" cy="10136793"/>
          </a:xfrm>
          <a:prstGeom prst="rect">
            <a:avLst/>
          </a:prstGeom>
        </p:spPr>
        <p:txBody>
          <a:bodyPr lIns="0" tIns="0" rIns="0" bIns="0" rtlCol="0" anchor="t">
            <a:spAutoFit/>
          </a:bodyPr>
          <a:lstStyle/>
          <a:p>
            <a:pPr algn="ctr">
              <a:lnSpc>
                <a:spcPts val="6155"/>
              </a:lnSpc>
            </a:pPr>
            <a:r>
              <a:rPr lang="en-US" sz="4396" b="1">
                <a:solidFill>
                  <a:srgbClr val="00BF63"/>
                </a:solidFill>
                <a:latin typeface="Canva Sans Bold"/>
                <a:ea typeface="Canva Sans Bold"/>
                <a:cs typeface="Canva Sans Bold"/>
                <a:sym typeface="Canva Sans Bold"/>
              </a:rPr>
              <a:t>Creator God, we thank you for the encounter with one another today. We know that where two or three are gathered, you are in our midst.</a:t>
            </a:r>
          </a:p>
          <a:p>
            <a:pPr algn="ctr">
              <a:lnSpc>
                <a:spcPts val="6155"/>
              </a:lnSpc>
            </a:pPr>
            <a:endParaRPr lang="en-US" sz="4396" b="1">
              <a:solidFill>
                <a:srgbClr val="00BF63"/>
              </a:solidFill>
              <a:latin typeface="Canva Sans Bold"/>
              <a:ea typeface="Canva Sans Bold"/>
              <a:cs typeface="Canva Sans Bold"/>
              <a:sym typeface="Canva Sans Bold"/>
            </a:endParaRPr>
          </a:p>
          <a:p>
            <a:pPr algn="ctr">
              <a:lnSpc>
                <a:spcPts val="6155"/>
              </a:lnSpc>
            </a:pPr>
            <a:r>
              <a:rPr lang="en-US" sz="4396" b="1">
                <a:solidFill>
                  <a:srgbClr val="00BF63"/>
                </a:solidFill>
                <a:latin typeface="Canva Sans Bold"/>
                <a:ea typeface="Canva Sans Bold"/>
                <a:cs typeface="Canva Sans Bold"/>
                <a:sym typeface="Canva Sans Bold"/>
              </a:rPr>
              <a:t>Thank you for being with us, </a:t>
            </a:r>
          </a:p>
          <a:p>
            <a:pPr algn="ctr">
              <a:lnSpc>
                <a:spcPts val="6155"/>
              </a:lnSpc>
            </a:pPr>
            <a:r>
              <a:rPr lang="en-US" sz="4396" b="1">
                <a:solidFill>
                  <a:srgbClr val="00BF63"/>
                </a:solidFill>
                <a:latin typeface="Canva Sans Bold"/>
                <a:ea typeface="Canva Sans Bold"/>
                <a:cs typeface="Canva Sans Bold"/>
                <a:sym typeface="Canva Sans Bold"/>
              </a:rPr>
              <a:t>for the opportunities to speak broadly and passionately and for the humility to listen to each other with open hearts. </a:t>
            </a:r>
          </a:p>
          <a:p>
            <a:pPr algn="ctr">
              <a:lnSpc>
                <a:spcPts val="6155"/>
              </a:lnSpc>
            </a:pPr>
            <a:endParaRPr lang="en-US" sz="4396" b="1">
              <a:solidFill>
                <a:srgbClr val="00BF63"/>
              </a:solidFill>
              <a:latin typeface="Canva Sans Bold"/>
              <a:ea typeface="Canva Sans Bold"/>
              <a:cs typeface="Canva Sans Bold"/>
              <a:sym typeface="Canva Sans Bold"/>
            </a:endParaRPr>
          </a:p>
          <a:p>
            <a:pPr algn="ctr">
              <a:lnSpc>
                <a:spcPts val="6155"/>
              </a:lnSpc>
            </a:pPr>
            <a:r>
              <a:rPr lang="en-US" sz="4396" b="1">
                <a:solidFill>
                  <a:srgbClr val="00BF63"/>
                </a:solidFill>
                <a:latin typeface="Canva Sans Bold"/>
                <a:ea typeface="Canva Sans Bold"/>
                <a:cs typeface="Canva Sans Bold"/>
                <a:sym typeface="Canva Sans Bold"/>
              </a:rPr>
              <a:t>We ask you to continue to walk with us, as we discover together the pathway forward, toward the future for the North Shore, and the future that You are calling us to.</a:t>
            </a:r>
          </a:p>
          <a:p>
            <a:pPr algn="ctr">
              <a:lnSpc>
                <a:spcPts val="6155"/>
              </a:lnSpc>
            </a:pPr>
            <a:r>
              <a:rPr lang="en-US" sz="4396" b="1">
                <a:solidFill>
                  <a:srgbClr val="00BF63"/>
                </a:solidFill>
                <a:latin typeface="Canva Sans Bold"/>
                <a:ea typeface="Canva Sans Bold"/>
                <a:cs typeface="Canva Sans Bold"/>
                <a:sym typeface="Canva Sans Bold"/>
              </a:rPr>
              <a:t>Amen.  </a:t>
            </a:r>
          </a:p>
        </p:txBody>
      </p:sp>
      <p:sp>
        <p:nvSpPr>
          <p:cNvPr id="3" name="Freeform 3"/>
          <p:cNvSpPr/>
          <p:nvPr/>
        </p:nvSpPr>
        <p:spPr>
          <a:xfrm rot="-5400000">
            <a:off x="11634664" y="2355316"/>
            <a:ext cx="11249272" cy="6538639"/>
          </a:xfrm>
          <a:custGeom>
            <a:avLst/>
            <a:gdLst/>
            <a:ahLst/>
            <a:cxnLst/>
            <a:rect l="l" t="t" r="r" b="b"/>
            <a:pathLst>
              <a:path w="11249272" h="6538639">
                <a:moveTo>
                  <a:pt x="0" y="0"/>
                </a:moveTo>
                <a:lnTo>
                  <a:pt x="11249272" y="0"/>
                </a:lnTo>
                <a:lnTo>
                  <a:pt x="11249272" y="6538639"/>
                </a:lnTo>
                <a:lnTo>
                  <a:pt x="0" y="653863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AU"/>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048039" y="1028700"/>
            <a:ext cx="3091739" cy="1259884"/>
          </a:xfrm>
          <a:custGeom>
            <a:avLst/>
            <a:gdLst/>
            <a:ahLst/>
            <a:cxnLst/>
            <a:rect l="l" t="t" r="r" b="b"/>
            <a:pathLst>
              <a:path w="3091739" h="1259884">
                <a:moveTo>
                  <a:pt x="0" y="0"/>
                </a:moveTo>
                <a:lnTo>
                  <a:pt x="3091740" y="0"/>
                </a:lnTo>
                <a:lnTo>
                  <a:pt x="3091740" y="1259884"/>
                </a:lnTo>
                <a:lnTo>
                  <a:pt x="0" y="1259884"/>
                </a:lnTo>
                <a:lnTo>
                  <a:pt x="0" y="0"/>
                </a:lnTo>
                <a:close/>
              </a:path>
            </a:pathLst>
          </a:custGeom>
          <a:blipFill>
            <a:blip r:embed="rId2"/>
            <a:stretch>
              <a:fillRect/>
            </a:stretch>
          </a:blipFill>
        </p:spPr>
        <p:txBody>
          <a:bodyPr/>
          <a:lstStyle/>
          <a:p>
            <a:endParaRPr lang="en-AU"/>
          </a:p>
        </p:txBody>
      </p:sp>
      <p:sp>
        <p:nvSpPr>
          <p:cNvPr id="5" name="TextBox 5"/>
          <p:cNvSpPr txBox="1"/>
          <p:nvPr/>
        </p:nvSpPr>
        <p:spPr>
          <a:xfrm>
            <a:off x="-1647854" y="5905500"/>
            <a:ext cx="21583708" cy="2635722"/>
          </a:xfrm>
          <a:prstGeom prst="rect">
            <a:avLst/>
          </a:prstGeom>
        </p:spPr>
        <p:txBody>
          <a:bodyPr lIns="0" tIns="0" rIns="0" bIns="0" rtlCol="0" anchor="t">
            <a:spAutoFit/>
          </a:bodyPr>
          <a:lstStyle/>
          <a:p>
            <a:pPr algn="ctr">
              <a:lnSpc>
                <a:spcPts val="19120"/>
              </a:lnSpc>
            </a:pPr>
            <a:r>
              <a:rPr lang="en-US" sz="28300" dirty="0">
                <a:solidFill>
                  <a:srgbClr val="00B050"/>
                </a:solidFill>
                <a:latin typeface="Bernard MT Condensed" panose="02050806060905020404" pitchFamily="18" charset="0"/>
                <a:ea typeface="Breathing"/>
                <a:cs typeface="Breathing"/>
                <a:sym typeface="Breathing"/>
              </a:rPr>
              <a:t>Thank you</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215</TotalTime>
  <Words>2174</Words>
  <Application>Microsoft Office PowerPoint</Application>
  <PresentationFormat>Custom</PresentationFormat>
  <Paragraphs>383</Paragraphs>
  <Slides>63</Slides>
  <Notes>37</Notes>
  <HiddenSlides>0</HiddenSlides>
  <MMClips>17</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63</vt:i4>
      </vt:variant>
    </vt:vector>
  </HeadingPairs>
  <TitlesOfParts>
    <vt:vector size="77" baseType="lpstr">
      <vt:lpstr>Breathing</vt:lpstr>
      <vt:lpstr>Bernard MT Condensed</vt:lpstr>
      <vt:lpstr>Aptos</vt:lpstr>
      <vt:lpstr>HK Grotesk Light</vt:lpstr>
      <vt:lpstr>Wingdings</vt:lpstr>
      <vt:lpstr>Hatton Bold</vt:lpstr>
      <vt:lpstr>Anton</vt:lpstr>
      <vt:lpstr>Canva Sans Bold</vt:lpstr>
      <vt:lpstr>Hatton</vt:lpstr>
      <vt:lpstr>Brittany</vt:lpstr>
      <vt:lpstr>Canva Sans Bold Italics</vt:lpstr>
      <vt:lpstr>Arial</vt:lpstr>
      <vt:lpstr>Calibri</vt:lpstr>
      <vt:lpstr>Office Theme</vt:lpstr>
      <vt:lpstr>PowerPoint Presentation</vt:lpstr>
      <vt:lpstr>These slides have been prepared as a guide, to assist communities in leading your Consultation Forum/s  Please adjust and amend to suit your context.   A holding slide has been included – as a guide and prompt, inviting a time of silent reflection after each round of conversation.  All questions have been included in this presentation – delete and adjust to suit your planning and your context.   NOTES are included in the ‘notes’ section of the PowerPoint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NORTH SHORE Consultation Facilitators  12 Sept 2024</dc:title>
  <dc:creator>Patti Beattie</dc:creator>
  <cp:lastModifiedBy>Patti Beattie</cp:lastModifiedBy>
  <cp:revision>3</cp:revision>
  <cp:lastPrinted>2024-09-24T00:56:34Z</cp:lastPrinted>
  <dcterms:created xsi:type="dcterms:W3CDTF">2006-08-16T00:00:00Z</dcterms:created>
  <dcterms:modified xsi:type="dcterms:W3CDTF">2024-09-24T01:16:30Z</dcterms:modified>
  <dc:identifier>DAGPk3_YMmQ</dc:identifier>
</cp:coreProperties>
</file>